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31" r:id="rId3"/>
    <p:sldId id="332" r:id="rId4"/>
    <p:sldId id="333" r:id="rId5"/>
    <p:sldId id="302" r:id="rId6"/>
    <p:sldId id="336" r:id="rId7"/>
    <p:sldId id="259" r:id="rId8"/>
    <p:sldId id="313" r:id="rId9"/>
    <p:sldId id="284" r:id="rId10"/>
    <p:sldId id="300" r:id="rId11"/>
    <p:sldId id="299" r:id="rId12"/>
    <p:sldId id="303" r:id="rId13"/>
    <p:sldId id="320" r:id="rId14"/>
    <p:sldId id="323" r:id="rId15"/>
    <p:sldId id="322" r:id="rId16"/>
    <p:sldId id="263" r:id="rId17"/>
    <p:sldId id="261" r:id="rId18"/>
    <p:sldId id="262" r:id="rId19"/>
    <p:sldId id="260" r:id="rId20"/>
    <p:sldId id="301" r:id="rId21"/>
    <p:sldId id="318" r:id="rId22"/>
    <p:sldId id="324" r:id="rId23"/>
    <p:sldId id="325" r:id="rId24"/>
    <p:sldId id="306" r:id="rId25"/>
    <p:sldId id="312" r:id="rId26"/>
    <p:sldId id="329" r:id="rId27"/>
    <p:sldId id="307" r:id="rId28"/>
    <p:sldId id="308" r:id="rId29"/>
    <p:sldId id="330" r:id="rId30"/>
    <p:sldId id="314" r:id="rId31"/>
    <p:sldId id="309" r:id="rId32"/>
    <p:sldId id="310" r:id="rId33"/>
    <p:sldId id="311" r:id="rId34"/>
    <p:sldId id="279" r:id="rId35"/>
    <p:sldId id="326" r:id="rId36"/>
    <p:sldId id="327" r:id="rId37"/>
    <p:sldId id="287" r:id="rId38"/>
    <p:sldId id="335" r:id="rId39"/>
    <p:sldId id="298" r:id="rId40"/>
    <p:sldId id="328" r:id="rId41"/>
    <p:sldId id="315" r:id="rId42"/>
    <p:sldId id="334" r:id="rId43"/>
  </p:sldIdLst>
  <p:sldSz cx="12192000" cy="6858000"/>
  <p:notesSz cx="7077075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78085" autoAdjust="0"/>
  </p:normalViewPr>
  <p:slideViewPr>
    <p:cSldViewPr snapToGrid="0">
      <p:cViewPr varScale="1">
        <p:scale>
          <a:sx n="61" d="100"/>
          <a:sy n="61" d="100"/>
        </p:scale>
        <p:origin x="195" y="42"/>
      </p:cViewPr>
      <p:guideLst/>
    </p:cSldViewPr>
  </p:slideViewPr>
  <p:outlineViewPr>
    <p:cViewPr>
      <p:scale>
        <a:sx n="33" d="100"/>
        <a:sy n="33" d="100"/>
      </p:scale>
      <p:origin x="0" y="-143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50"/>
        <a:sy n="39" d="50"/>
      </p:scale>
      <p:origin x="0" y="-74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rtz\Dropbox\CAEP\Academic%20Section\2015%20Academic%20Symposium\Panel%20-%20Lang%20-%20Funding\Lang%20Funding%20Escan%20Results%2020150519%20J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Status of EM Within the 17 medical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Sheet1!$A$57:$A$60</c:f>
              <c:strCache>
                <c:ptCount val="4"/>
                <c:pt idx="0">
                  <c:v>Full Department</c:v>
                </c:pt>
                <c:pt idx="1">
                  <c:v>Division/Section</c:v>
                </c:pt>
                <c:pt idx="2">
                  <c:v>Joint Department with FM</c:v>
                </c:pt>
                <c:pt idx="3">
                  <c:v>No Status</c:v>
                </c:pt>
              </c:strCache>
            </c:strRef>
          </c:cat>
          <c:val>
            <c:numRef>
              <c:f>Sheet1!$B$57:$B$60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0303026859934912E-2"/>
          <c:y val="0.22394821797172682"/>
          <c:w val="0.36681501553044327"/>
          <c:h val="0.35050181355667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CA" b="1"/>
              <a:t>Section / Division Affiliations (</a:t>
            </a:r>
            <a:r>
              <a:rPr lang="en-CA" b="1" i="1"/>
              <a:t>n</a:t>
            </a:r>
            <a:r>
              <a:rPr lang="en-CA" b="1"/>
              <a:t> = 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Sheet1!$A$69:$A$73</c:f>
              <c:strCache>
                <c:ptCount val="5"/>
                <c:pt idx="0">
                  <c:v>Surgery</c:v>
                </c:pt>
                <c:pt idx="1">
                  <c:v>Not Specified</c:v>
                </c:pt>
                <c:pt idx="2">
                  <c:v>Family Medicine (FM)</c:v>
                </c:pt>
                <c:pt idx="3">
                  <c:v>Pediatrics</c:v>
                </c:pt>
                <c:pt idx="4">
                  <c:v>Medicine</c:v>
                </c:pt>
              </c:strCache>
            </c:strRef>
          </c:cat>
          <c:val>
            <c:numRef>
              <c:f>Sheet1!$B$69:$B$73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1930488"/>
        <c:axId val="331921472"/>
      </c:barChart>
      <c:catAx>
        <c:axId val="331930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921472"/>
        <c:crosses val="autoZero"/>
        <c:auto val="1"/>
        <c:lblAlgn val="ctr"/>
        <c:lblOffset val="100"/>
        <c:noMultiLvlLbl val="0"/>
      </c:catAx>
      <c:valAx>
        <c:axId val="331921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3193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Sources of Support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Medical Schools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University </c:v>
                </c:pt>
                <c:pt idx="1">
                  <c:v>Ministry of Health / Alternate Funding Plan</c:v>
                </c:pt>
                <c:pt idx="2">
                  <c:v>Practice Plan</c:v>
                </c:pt>
                <c:pt idx="3">
                  <c:v>Hospital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1929704"/>
        <c:axId val="331926176"/>
      </c:barChart>
      <c:catAx>
        <c:axId val="331929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926176"/>
        <c:crosses val="autoZero"/>
        <c:auto val="1"/>
        <c:lblAlgn val="ctr"/>
        <c:lblOffset val="100"/>
        <c:noMultiLvlLbl val="0"/>
      </c:catAx>
      <c:valAx>
        <c:axId val="331926176"/>
        <c:scaling>
          <c:orientation val="minMax"/>
          <c:max val="18"/>
          <c:min val="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Number of Medical Schools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crossAx val="33192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Sheet1!$B$23</c:f>
              <c:strCache>
                <c:ptCount val="1"/>
                <c:pt idx="0">
                  <c:v>Mean % Support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Sheet1!$A$24:$A$27</c:f>
              <c:strCache>
                <c:ptCount val="4"/>
                <c:pt idx="0">
                  <c:v>University </c:v>
                </c:pt>
                <c:pt idx="1">
                  <c:v>Ministry of Health / Alternate Funding Plan</c:v>
                </c:pt>
                <c:pt idx="2">
                  <c:v>Practice Plan</c:v>
                </c:pt>
                <c:pt idx="3">
                  <c:v>Hospital</c:v>
                </c:pt>
              </c:strCache>
            </c:strRef>
          </c:cat>
          <c:val>
            <c:numRef>
              <c:f>Sheet1!$B$24:$B$27</c:f>
              <c:numCache>
                <c:formatCode>0%</c:formatCode>
                <c:ptCount val="4"/>
                <c:pt idx="0">
                  <c:v>0.46</c:v>
                </c:pt>
                <c:pt idx="1">
                  <c:v>0.65000000000000013</c:v>
                </c:pt>
                <c:pt idx="2">
                  <c:v>0.29000000000000004</c:v>
                </c:pt>
                <c:pt idx="3">
                  <c:v>0.12000000000000001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Sheet1!$C$23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Sheet1!$A$24:$A$27</c:f>
              <c:strCache>
                <c:ptCount val="4"/>
                <c:pt idx="0">
                  <c:v>University </c:v>
                </c:pt>
                <c:pt idx="1">
                  <c:v>Ministry of Health / Alternate Funding Plan</c:v>
                </c:pt>
                <c:pt idx="2">
                  <c:v>Practice Plan</c:v>
                </c:pt>
                <c:pt idx="3">
                  <c:v>Hospital</c:v>
                </c:pt>
              </c:strCache>
            </c:strRef>
          </c:cat>
          <c:val>
            <c:numRef>
              <c:f>Sheet1!$C$24:$C$27</c:f>
              <c:numCache>
                <c:formatCode>0%</c:formatCode>
                <c:ptCount val="4"/>
                <c:pt idx="0">
                  <c:v>2.0000000000000004E-2</c:v>
                </c:pt>
                <c:pt idx="1">
                  <c:v>0.22000000000000003</c:v>
                </c:pt>
                <c:pt idx="2">
                  <c:v>0.2</c:v>
                </c:pt>
                <c:pt idx="3">
                  <c:v>4.0000000000000008E-2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Sheet1!$D$23</c:f>
              <c:strCache>
                <c:ptCount val="1"/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Sheet1!$A$24:$A$27</c:f>
              <c:strCache>
                <c:ptCount val="4"/>
                <c:pt idx="0">
                  <c:v>University </c:v>
                </c:pt>
                <c:pt idx="1">
                  <c:v>Ministry of Health / Alternate Funding Plan</c:v>
                </c:pt>
                <c:pt idx="2">
                  <c:v>Practice Plan</c:v>
                </c:pt>
                <c:pt idx="3">
                  <c:v>Hospital</c:v>
                </c:pt>
              </c:strCache>
            </c:strRef>
          </c:cat>
          <c:val>
            <c:numRef>
              <c:f>Sheet1!$D$24:$D$27</c:f>
              <c:numCache>
                <c:formatCode>0%</c:formatCode>
                <c:ptCount val="4"/>
                <c:pt idx="0">
                  <c:v>1</c:v>
                </c:pt>
                <c:pt idx="1">
                  <c:v>0.98</c:v>
                </c:pt>
                <c:pt idx="2">
                  <c:v>0.93</c:v>
                </c:pt>
                <c:pt idx="3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 cap="flat" cmpd="sng" algn="ctr">
              <a:solidFill>
                <a:schemeClr val="tx1"/>
              </a:solidFill>
              <a:round/>
            </a:ln>
            <a:effectLst/>
          </c:spPr>
        </c:hiLowLines>
        <c:axId val="205258184"/>
        <c:axId val="205251520"/>
      </c:stockChart>
      <c:catAx>
        <c:axId val="20525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51520"/>
        <c:crosses val="autoZero"/>
        <c:auto val="1"/>
        <c:lblAlgn val="ctr"/>
        <c:lblOffset val="100"/>
        <c:noMultiLvlLbl val="0"/>
      </c:catAx>
      <c:valAx>
        <c:axId val="205251520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5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CA" b="1">
                <a:solidFill>
                  <a:sysClr val="windowText" lastClr="000000"/>
                </a:solidFill>
              </a:rPr>
              <a:t>Histogram</a:t>
            </a:r>
            <a:r>
              <a:rPr lang="en-CA" b="1" baseline="0">
                <a:solidFill>
                  <a:sysClr val="windowText" lastClr="000000"/>
                </a:solidFill>
              </a:rPr>
              <a:t> of Funding for EM Units</a:t>
            </a:r>
            <a:endParaRPr lang="en-CA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Sheet1!$B$110:$B$114</c:f>
              <c:strCache>
                <c:ptCount val="5"/>
                <c:pt idx="0">
                  <c:v>&gt;$2,000,000</c:v>
                </c:pt>
                <c:pt idx="1">
                  <c:v>$1,000,000 to $2,000,000</c:v>
                </c:pt>
                <c:pt idx="2">
                  <c:v>$500,000 to $999,000</c:v>
                </c:pt>
                <c:pt idx="3">
                  <c:v>$250,000 to $499,000</c:v>
                </c:pt>
                <c:pt idx="4">
                  <c:v>&lt;$250,000</c:v>
                </c:pt>
              </c:strCache>
            </c:strRef>
          </c:cat>
          <c:val>
            <c:numRef>
              <c:f>Sheet1!$C$110:$C$114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5253480"/>
        <c:axId val="205250736"/>
      </c:barChart>
      <c:catAx>
        <c:axId val="205253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Funding Ranges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50736"/>
        <c:crosses val="autoZero"/>
        <c:auto val="1"/>
        <c:lblAlgn val="ctr"/>
        <c:lblOffset val="100"/>
        <c:noMultiLvlLbl val="0"/>
      </c:catAx>
      <c:valAx>
        <c:axId val="205250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5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8BCED-3BB7-41D4-AAAC-BF2088509A3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7688D-0BE3-4E5B-BDBF-1CDB596C232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Provincial Government </a:t>
          </a:r>
          <a:r>
            <a:rPr lang="en-US" b="1" dirty="0" err="1" smtClean="0">
              <a:solidFill>
                <a:srgbClr val="FFFF00"/>
              </a:solidFill>
            </a:rPr>
            <a:t>DoH</a:t>
          </a:r>
          <a:r>
            <a:rPr lang="en-US" b="1" dirty="0" smtClean="0">
              <a:solidFill>
                <a:srgbClr val="FFFF00"/>
              </a:solidFill>
            </a:rPr>
            <a:t>, DoE</a:t>
          </a:r>
          <a:endParaRPr lang="en-US" b="1" dirty="0">
            <a:solidFill>
              <a:srgbClr val="FFFF00"/>
            </a:solidFill>
          </a:endParaRPr>
        </a:p>
      </dgm:t>
    </dgm:pt>
    <dgm:pt modelId="{863B6898-031E-40DA-8E03-15EF965086C9}" type="parTrans" cxnId="{BD719FF2-4D9D-40AA-B11C-78D8C3AF6675}">
      <dgm:prSet/>
      <dgm:spPr/>
      <dgm:t>
        <a:bodyPr/>
        <a:lstStyle/>
        <a:p>
          <a:endParaRPr lang="en-US"/>
        </a:p>
      </dgm:t>
    </dgm:pt>
    <dgm:pt modelId="{522E5BEB-8307-4E74-8171-84EB175ADA69}" type="sibTrans" cxnId="{BD719FF2-4D9D-40AA-B11C-78D8C3AF6675}">
      <dgm:prSet/>
      <dgm:spPr/>
      <dgm:t>
        <a:bodyPr/>
        <a:lstStyle/>
        <a:p>
          <a:endParaRPr lang="en-US"/>
        </a:p>
      </dgm:t>
    </dgm:pt>
    <dgm:pt modelId="{2DFAB502-ACDE-497E-9895-0175B6CB3844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Health Authority,</a:t>
          </a:r>
        </a:p>
        <a:p>
          <a:r>
            <a:rPr lang="en-US" b="1" dirty="0" smtClean="0">
              <a:solidFill>
                <a:srgbClr val="FFFF00"/>
              </a:solidFill>
            </a:rPr>
            <a:t>Hospital</a:t>
          </a:r>
          <a:endParaRPr lang="en-US" b="1" dirty="0">
            <a:solidFill>
              <a:srgbClr val="FFFF00"/>
            </a:solidFill>
          </a:endParaRPr>
        </a:p>
      </dgm:t>
    </dgm:pt>
    <dgm:pt modelId="{ECDA00CA-D171-4380-853E-5B1F62EF8DC5}" type="parTrans" cxnId="{784CE1C8-64EF-4D10-AAA4-066262C979F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9739BBB-3535-481C-A308-B6334ECA05EF}" type="sibTrans" cxnId="{784CE1C8-64EF-4D10-AAA4-066262C979F1}">
      <dgm:prSet/>
      <dgm:spPr/>
      <dgm:t>
        <a:bodyPr/>
        <a:lstStyle/>
        <a:p>
          <a:endParaRPr lang="en-US"/>
        </a:p>
      </dgm:t>
    </dgm:pt>
    <dgm:pt modelId="{5AE4174A-C79B-422B-B037-29DF527660FF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Clinical Chief</a:t>
          </a:r>
          <a:endParaRPr lang="en-US" b="1" dirty="0">
            <a:solidFill>
              <a:srgbClr val="FFFF00"/>
            </a:solidFill>
          </a:endParaRPr>
        </a:p>
      </dgm:t>
    </dgm:pt>
    <dgm:pt modelId="{A297D653-C4B0-4F30-A989-0CDAD9B13556}" type="parTrans" cxnId="{03254BB5-46CD-4F73-8CB0-1A3CC369D925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6B4891A-C927-4EF6-A16D-A7F4E68D8246}" type="sibTrans" cxnId="{03254BB5-46CD-4F73-8CB0-1A3CC369D925}">
      <dgm:prSet/>
      <dgm:spPr/>
      <dgm:t>
        <a:bodyPr/>
        <a:lstStyle/>
        <a:p>
          <a:endParaRPr lang="en-US"/>
        </a:p>
      </dgm:t>
    </dgm:pt>
    <dgm:pt modelId="{AA56E705-6D8D-4DB9-9655-F81951B1F3D8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University, </a:t>
          </a:r>
          <a:r>
            <a:rPr lang="en-US" b="1" dirty="0" err="1" smtClean="0">
              <a:solidFill>
                <a:srgbClr val="FFFF00"/>
              </a:solidFill>
            </a:rPr>
            <a:t>FoM</a:t>
          </a:r>
          <a:endParaRPr lang="en-US" b="1" dirty="0">
            <a:solidFill>
              <a:srgbClr val="FFFF00"/>
            </a:solidFill>
          </a:endParaRPr>
        </a:p>
      </dgm:t>
    </dgm:pt>
    <dgm:pt modelId="{18D155B7-753F-40CD-99CC-029B43B64873}" type="parTrans" cxnId="{473EB5CF-E3A9-42D4-8F34-1C275696494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316D1B-3B40-48BC-81F5-7E394DD978AA}" type="sibTrans" cxnId="{473EB5CF-E3A9-42D4-8F34-1C2756964941}">
      <dgm:prSet/>
      <dgm:spPr/>
      <dgm:t>
        <a:bodyPr/>
        <a:lstStyle/>
        <a:p>
          <a:endParaRPr lang="en-US"/>
        </a:p>
      </dgm:t>
    </dgm:pt>
    <dgm:pt modelId="{982708B6-00EE-4D40-8827-6263B1543A34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Academic Chair</a:t>
          </a:r>
          <a:endParaRPr lang="en-US" b="1" dirty="0">
            <a:solidFill>
              <a:srgbClr val="FFFF00"/>
            </a:solidFill>
          </a:endParaRPr>
        </a:p>
      </dgm:t>
    </dgm:pt>
    <dgm:pt modelId="{9D71521C-FD8A-4A89-8E1A-EA8C954C23AE}" type="parTrans" cxnId="{EDCF35DB-3064-4C96-B504-42B3D46161B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D1802FC-2C99-4BDD-A60C-45FABE4074C8}" type="sibTrans" cxnId="{EDCF35DB-3064-4C96-B504-42B3D46161B4}">
      <dgm:prSet/>
      <dgm:spPr/>
      <dgm:t>
        <a:bodyPr/>
        <a:lstStyle/>
        <a:p>
          <a:endParaRPr lang="en-US"/>
        </a:p>
      </dgm:t>
    </dgm:pt>
    <dgm:pt modelId="{14EB55C0-7C55-463F-9EA5-954CE8CA3C0C}">
      <dgm:prSet phldrT="[Text]"/>
      <dgm:spPr/>
      <dgm:t>
        <a:bodyPr/>
        <a:lstStyle/>
        <a:p>
          <a:r>
            <a:rPr lang="en-US" dirty="0" smtClean="0"/>
            <a:t>Accountabilities to ultimate Payer(s) / Public</a:t>
          </a:r>
          <a:endParaRPr lang="en-US" dirty="0"/>
        </a:p>
      </dgm:t>
    </dgm:pt>
    <dgm:pt modelId="{B84A73A5-5FA9-4063-B54C-F8421DD9410B}" type="parTrans" cxnId="{E066F43C-D778-4B93-AE23-B65AC72BDD37}">
      <dgm:prSet/>
      <dgm:spPr/>
      <dgm:t>
        <a:bodyPr/>
        <a:lstStyle/>
        <a:p>
          <a:endParaRPr lang="en-US"/>
        </a:p>
      </dgm:t>
    </dgm:pt>
    <dgm:pt modelId="{929F6215-E981-4CC8-ABA9-97CF9218D35E}" type="sibTrans" cxnId="{E066F43C-D778-4B93-AE23-B65AC72BDD37}">
      <dgm:prSet/>
      <dgm:spPr/>
      <dgm:t>
        <a:bodyPr/>
        <a:lstStyle/>
        <a:p>
          <a:endParaRPr lang="en-US"/>
        </a:p>
      </dgm:t>
    </dgm:pt>
    <dgm:pt modelId="{0A8A04BD-335F-47FB-ABF1-A898D08FD044}">
      <dgm:prSet phldrT="[Text]"/>
      <dgm:spPr/>
      <dgm:t>
        <a:bodyPr/>
        <a:lstStyle/>
        <a:p>
          <a:r>
            <a:rPr lang="en-US" dirty="0" smtClean="0"/>
            <a:t>Purpose/Mission: Clinical Care, Education, Research</a:t>
          </a:r>
          <a:endParaRPr lang="en-US" dirty="0"/>
        </a:p>
      </dgm:t>
    </dgm:pt>
    <dgm:pt modelId="{B3C656EC-9E99-45A5-A4AF-41FA5315F90F}" type="parTrans" cxnId="{403A3A8D-3BB9-4E1C-A9AD-54843BAF8DD6}">
      <dgm:prSet/>
      <dgm:spPr/>
      <dgm:t>
        <a:bodyPr/>
        <a:lstStyle/>
        <a:p>
          <a:endParaRPr lang="en-US"/>
        </a:p>
      </dgm:t>
    </dgm:pt>
    <dgm:pt modelId="{9D978145-AFB9-4147-8557-34D1EA358701}" type="sibTrans" cxnId="{403A3A8D-3BB9-4E1C-A9AD-54843BAF8DD6}">
      <dgm:prSet/>
      <dgm:spPr/>
      <dgm:t>
        <a:bodyPr/>
        <a:lstStyle/>
        <a:p>
          <a:endParaRPr lang="en-US"/>
        </a:p>
      </dgm:t>
    </dgm:pt>
    <dgm:pt modelId="{6E86E0A1-F1E9-4B46-8FE9-937E838746D1}">
      <dgm:prSet phldrT="[Text]"/>
      <dgm:spPr/>
      <dgm:t>
        <a:bodyPr/>
        <a:lstStyle/>
        <a:p>
          <a:r>
            <a:rPr lang="en-US" dirty="0" smtClean="0"/>
            <a:t>Chair/Chief as agent of </a:t>
          </a:r>
          <a:r>
            <a:rPr lang="en-US" dirty="0" err="1" smtClean="0"/>
            <a:t>Hosp</a:t>
          </a:r>
          <a:r>
            <a:rPr lang="en-US" dirty="0" smtClean="0"/>
            <a:t>/</a:t>
          </a:r>
          <a:r>
            <a:rPr lang="en-US" dirty="0" err="1" smtClean="0"/>
            <a:t>FoM</a:t>
          </a:r>
          <a:r>
            <a:rPr lang="en-US" dirty="0" smtClean="0"/>
            <a:t>. Hospital privileges/ academic promotion</a:t>
          </a:r>
          <a:endParaRPr lang="en-US" dirty="0"/>
        </a:p>
      </dgm:t>
    </dgm:pt>
    <dgm:pt modelId="{72249AF2-87BF-4A09-9940-5DB9C7F23A11}" type="parTrans" cxnId="{1FC54F22-8A5C-49DD-AA37-B5DBF55E62A6}">
      <dgm:prSet/>
      <dgm:spPr/>
      <dgm:t>
        <a:bodyPr/>
        <a:lstStyle/>
        <a:p>
          <a:endParaRPr lang="en-US"/>
        </a:p>
      </dgm:t>
    </dgm:pt>
    <dgm:pt modelId="{67B58AB5-A028-4836-BF92-A06CD1E22FA1}" type="sibTrans" cxnId="{1FC54F22-8A5C-49DD-AA37-B5DBF55E62A6}">
      <dgm:prSet/>
      <dgm:spPr/>
      <dgm:t>
        <a:bodyPr/>
        <a:lstStyle/>
        <a:p>
          <a:endParaRPr lang="en-US"/>
        </a:p>
      </dgm:t>
    </dgm:pt>
    <dgm:pt modelId="{B4BCEECD-D629-46DD-A524-844D451E22AB}">
      <dgm:prSet phldrT="[Text]"/>
      <dgm:spPr/>
      <dgm:t>
        <a:bodyPr/>
        <a:lstStyle/>
        <a:p>
          <a:r>
            <a:rPr lang="en-US" dirty="0" smtClean="0"/>
            <a:t>Individual MDs and constituent programs</a:t>
          </a:r>
          <a:endParaRPr lang="en-US" dirty="0"/>
        </a:p>
      </dgm:t>
    </dgm:pt>
    <dgm:pt modelId="{79AB5051-0D79-4655-9897-C45DD06DAECB}" type="sibTrans" cxnId="{97D165F2-6027-4D8F-A088-63EF67E08E69}">
      <dgm:prSet/>
      <dgm:spPr/>
      <dgm:t>
        <a:bodyPr/>
        <a:lstStyle/>
        <a:p>
          <a:endParaRPr lang="en-US"/>
        </a:p>
      </dgm:t>
    </dgm:pt>
    <dgm:pt modelId="{F235E828-C928-4298-8EAB-AF2FB4D99C2F}" type="parTrans" cxnId="{97D165F2-6027-4D8F-A088-63EF67E08E69}">
      <dgm:prSet/>
      <dgm:spPr/>
      <dgm:t>
        <a:bodyPr/>
        <a:lstStyle/>
        <a:p>
          <a:endParaRPr lang="en-US"/>
        </a:p>
      </dgm:t>
    </dgm:pt>
    <dgm:pt modelId="{D40401C8-7688-4407-B034-1B58C733227F}" type="pres">
      <dgm:prSet presAssocID="{6C38BCED-3BB7-41D4-AAAC-BF2088509A3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8B8B7-D3D6-490E-BA58-F27CF95A77E4}" type="pres">
      <dgm:prSet presAssocID="{6C38BCED-3BB7-41D4-AAAC-BF2088509A32}" presName="hierFlow" presStyleCnt="0"/>
      <dgm:spPr/>
    </dgm:pt>
    <dgm:pt modelId="{0175EE28-E0BC-4CA5-9689-115ACA8F7C0F}" type="pres">
      <dgm:prSet presAssocID="{6C38BCED-3BB7-41D4-AAAC-BF2088509A32}" presName="firstBuf" presStyleCnt="0"/>
      <dgm:spPr/>
    </dgm:pt>
    <dgm:pt modelId="{3EAF0120-43F6-4C8B-AEEB-7389A9601828}" type="pres">
      <dgm:prSet presAssocID="{6C38BCED-3BB7-41D4-AAAC-BF2088509A3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44DE1A6-3145-4ABA-A59E-C96A4F86E285}" type="pres">
      <dgm:prSet presAssocID="{97C7688D-0BE3-4E5B-BDBF-1CDB596C2323}" presName="Name14" presStyleCnt="0"/>
      <dgm:spPr/>
    </dgm:pt>
    <dgm:pt modelId="{03514CD2-5A28-4A6E-940C-95D345FB960F}" type="pres">
      <dgm:prSet presAssocID="{97C7688D-0BE3-4E5B-BDBF-1CDB596C2323}" presName="level1Shape" presStyleLbl="node0" presStyleIdx="0" presStyleCnt="1" custScaleY="76968" custLinFactNeighborX="3176" custLinFactNeighborY="-7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4C5BB-ADF4-4603-A5B7-C3AB17FF83B8}" type="pres">
      <dgm:prSet presAssocID="{97C7688D-0BE3-4E5B-BDBF-1CDB596C2323}" presName="hierChild2" presStyleCnt="0"/>
      <dgm:spPr/>
    </dgm:pt>
    <dgm:pt modelId="{703585A1-8C3A-4B86-A4BB-0C5627B673FE}" type="pres">
      <dgm:prSet presAssocID="{ECDA00CA-D171-4380-853E-5B1F62EF8DC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574E86A5-AB0B-42EE-BBD2-C2FF84B67879}" type="pres">
      <dgm:prSet presAssocID="{2DFAB502-ACDE-497E-9895-0175B6CB3844}" presName="Name21" presStyleCnt="0"/>
      <dgm:spPr/>
    </dgm:pt>
    <dgm:pt modelId="{3C933BE5-BF78-4AC2-B83E-AB155ED9F5A7}" type="pres">
      <dgm:prSet presAssocID="{2DFAB502-ACDE-497E-9895-0175B6CB3844}" presName="level2Shape" presStyleLbl="node2" presStyleIdx="0" presStyleCnt="2" custScaleY="78417" custLinFactNeighborX="-3747" custLinFactNeighborY="-25083"/>
      <dgm:spPr/>
      <dgm:t>
        <a:bodyPr/>
        <a:lstStyle/>
        <a:p>
          <a:endParaRPr lang="en-US"/>
        </a:p>
      </dgm:t>
    </dgm:pt>
    <dgm:pt modelId="{AA2622C3-0F58-46BE-B789-1658B93309DC}" type="pres">
      <dgm:prSet presAssocID="{2DFAB502-ACDE-497E-9895-0175B6CB3844}" presName="hierChild3" presStyleCnt="0"/>
      <dgm:spPr/>
    </dgm:pt>
    <dgm:pt modelId="{69EB3330-E497-4F57-BE8C-418491996371}" type="pres">
      <dgm:prSet presAssocID="{A297D653-C4B0-4F30-A989-0CDAD9B13556}" presName="Name19" presStyleLbl="parChTrans1D3" presStyleIdx="0" presStyleCnt="2"/>
      <dgm:spPr/>
      <dgm:t>
        <a:bodyPr/>
        <a:lstStyle/>
        <a:p>
          <a:endParaRPr lang="en-US"/>
        </a:p>
      </dgm:t>
    </dgm:pt>
    <dgm:pt modelId="{FE89C127-CEAF-4832-8575-4F1E9883255D}" type="pres">
      <dgm:prSet presAssocID="{5AE4174A-C79B-422B-B037-29DF527660FF}" presName="Name21" presStyleCnt="0"/>
      <dgm:spPr/>
    </dgm:pt>
    <dgm:pt modelId="{863F30BF-7337-47A6-A947-3D50C5CCF3DB}" type="pres">
      <dgm:prSet presAssocID="{5AE4174A-C79B-422B-B037-29DF527660FF}" presName="level2Shape" presStyleLbl="node3" presStyleIdx="0" presStyleCnt="2" custScaleY="69490" custLinFactNeighborX="-1087" custLinFactNeighborY="-36382"/>
      <dgm:spPr/>
      <dgm:t>
        <a:bodyPr/>
        <a:lstStyle/>
        <a:p>
          <a:endParaRPr lang="en-US"/>
        </a:p>
      </dgm:t>
    </dgm:pt>
    <dgm:pt modelId="{38FBDFC4-A26A-49BF-97FF-5D027C3D8F4C}" type="pres">
      <dgm:prSet presAssocID="{5AE4174A-C79B-422B-B037-29DF527660FF}" presName="hierChild3" presStyleCnt="0"/>
      <dgm:spPr/>
    </dgm:pt>
    <dgm:pt modelId="{496A96EE-1B8B-452C-856B-7D3DEF7FA6E7}" type="pres">
      <dgm:prSet presAssocID="{18D155B7-753F-40CD-99CC-029B43B6487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FB8AA50-F57E-4826-AC59-00B0637E402C}" type="pres">
      <dgm:prSet presAssocID="{AA56E705-6D8D-4DB9-9655-F81951B1F3D8}" presName="Name21" presStyleCnt="0"/>
      <dgm:spPr/>
    </dgm:pt>
    <dgm:pt modelId="{9A5861A6-CC92-4786-A302-758EA1B8C6C6}" type="pres">
      <dgm:prSet presAssocID="{AA56E705-6D8D-4DB9-9655-F81951B1F3D8}" presName="level2Shape" presStyleLbl="node2" presStyleIdx="1" presStyleCnt="2" custScaleY="76737" custLinFactNeighborX="14546" custLinFactNeighborY="-23799"/>
      <dgm:spPr/>
      <dgm:t>
        <a:bodyPr/>
        <a:lstStyle/>
        <a:p>
          <a:endParaRPr lang="en-US"/>
        </a:p>
      </dgm:t>
    </dgm:pt>
    <dgm:pt modelId="{991F6D96-4BCD-4B8D-8FA8-8A2E241BE77B}" type="pres">
      <dgm:prSet presAssocID="{AA56E705-6D8D-4DB9-9655-F81951B1F3D8}" presName="hierChild3" presStyleCnt="0"/>
      <dgm:spPr/>
    </dgm:pt>
    <dgm:pt modelId="{ED848062-7B51-40CC-8998-5EFBFCA0BF27}" type="pres">
      <dgm:prSet presAssocID="{9D71521C-FD8A-4A89-8E1A-EA8C954C23AE}" presName="Name19" presStyleLbl="parChTrans1D3" presStyleIdx="1" presStyleCnt="2"/>
      <dgm:spPr/>
      <dgm:t>
        <a:bodyPr/>
        <a:lstStyle/>
        <a:p>
          <a:endParaRPr lang="en-US"/>
        </a:p>
      </dgm:t>
    </dgm:pt>
    <dgm:pt modelId="{8DED0A6C-B01F-43C1-8A17-3752CD680683}" type="pres">
      <dgm:prSet presAssocID="{982708B6-00EE-4D40-8827-6263B1543A34}" presName="Name21" presStyleCnt="0"/>
      <dgm:spPr/>
    </dgm:pt>
    <dgm:pt modelId="{E42FF02E-AFAC-488D-BCDE-510F10006A12}" type="pres">
      <dgm:prSet presAssocID="{982708B6-00EE-4D40-8827-6263B1543A34}" presName="level2Shape" presStyleLbl="node3" presStyleIdx="1" presStyleCnt="2" custScaleX="119285" custScaleY="71340" custLinFactNeighborX="-461" custLinFactNeighborY="-37226"/>
      <dgm:spPr/>
      <dgm:t>
        <a:bodyPr/>
        <a:lstStyle/>
        <a:p>
          <a:endParaRPr lang="en-US"/>
        </a:p>
      </dgm:t>
    </dgm:pt>
    <dgm:pt modelId="{B87CB199-2FD0-42AD-9C7F-A259B5B6151A}" type="pres">
      <dgm:prSet presAssocID="{982708B6-00EE-4D40-8827-6263B1543A34}" presName="hierChild3" presStyleCnt="0"/>
      <dgm:spPr/>
    </dgm:pt>
    <dgm:pt modelId="{976DB4B1-E45B-45AA-9A28-2818CDC1E0A0}" type="pres">
      <dgm:prSet presAssocID="{6C38BCED-3BB7-41D4-AAAC-BF2088509A32}" presName="bgShapesFlow" presStyleCnt="0"/>
      <dgm:spPr/>
    </dgm:pt>
    <dgm:pt modelId="{5D05829F-2ED1-44E2-B28A-DB80718C1B84}" type="pres">
      <dgm:prSet presAssocID="{14EB55C0-7C55-463F-9EA5-954CE8CA3C0C}" presName="rectComp" presStyleCnt="0"/>
      <dgm:spPr/>
    </dgm:pt>
    <dgm:pt modelId="{4FC74BEA-4E33-4BE1-B895-8E4E57D4AAA5}" type="pres">
      <dgm:prSet presAssocID="{14EB55C0-7C55-463F-9EA5-954CE8CA3C0C}" presName="bgRect" presStyleLbl="bgShp" presStyleIdx="0" presStyleCnt="4"/>
      <dgm:spPr/>
      <dgm:t>
        <a:bodyPr/>
        <a:lstStyle/>
        <a:p>
          <a:endParaRPr lang="en-US"/>
        </a:p>
      </dgm:t>
    </dgm:pt>
    <dgm:pt modelId="{81220BB0-91A0-4BF1-90F2-0DC1DF8A0344}" type="pres">
      <dgm:prSet presAssocID="{14EB55C0-7C55-463F-9EA5-954CE8CA3C0C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C07B9-55E3-4EE1-9CE1-6836DA55D652}" type="pres">
      <dgm:prSet presAssocID="{14EB55C0-7C55-463F-9EA5-954CE8CA3C0C}" presName="spComp" presStyleCnt="0"/>
      <dgm:spPr/>
    </dgm:pt>
    <dgm:pt modelId="{473A7686-FA1D-4015-9AB3-4B5E6BB51D05}" type="pres">
      <dgm:prSet presAssocID="{14EB55C0-7C55-463F-9EA5-954CE8CA3C0C}" presName="vSp" presStyleCnt="0"/>
      <dgm:spPr/>
    </dgm:pt>
    <dgm:pt modelId="{96F920DD-0155-4083-91F8-85FDBC43E243}" type="pres">
      <dgm:prSet presAssocID="{6E86E0A1-F1E9-4B46-8FE9-937E838746D1}" presName="rectComp" presStyleCnt="0"/>
      <dgm:spPr/>
    </dgm:pt>
    <dgm:pt modelId="{8808EC0F-C9C1-4F39-BC16-242B40DBBFB3}" type="pres">
      <dgm:prSet presAssocID="{6E86E0A1-F1E9-4B46-8FE9-937E838746D1}" presName="bgRect" presStyleLbl="bgShp" presStyleIdx="1" presStyleCnt="4"/>
      <dgm:spPr/>
      <dgm:t>
        <a:bodyPr/>
        <a:lstStyle/>
        <a:p>
          <a:endParaRPr lang="en-US"/>
        </a:p>
      </dgm:t>
    </dgm:pt>
    <dgm:pt modelId="{850B7EFE-2D40-48E1-AEE2-7D625B405A86}" type="pres">
      <dgm:prSet presAssocID="{6E86E0A1-F1E9-4B46-8FE9-937E838746D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B6903-02E6-4682-BB0B-7825E284A1BB}" type="pres">
      <dgm:prSet presAssocID="{6E86E0A1-F1E9-4B46-8FE9-937E838746D1}" presName="spComp" presStyleCnt="0"/>
      <dgm:spPr/>
    </dgm:pt>
    <dgm:pt modelId="{6DCE8EE5-F3AA-46E7-99F2-CBE024377814}" type="pres">
      <dgm:prSet presAssocID="{6E86E0A1-F1E9-4B46-8FE9-937E838746D1}" presName="vSp" presStyleCnt="0"/>
      <dgm:spPr/>
    </dgm:pt>
    <dgm:pt modelId="{B9AD40A8-E1DB-46F1-834C-A97F4672D411}" type="pres">
      <dgm:prSet presAssocID="{0A8A04BD-335F-47FB-ABF1-A898D08FD044}" presName="rectComp" presStyleCnt="0"/>
      <dgm:spPr/>
    </dgm:pt>
    <dgm:pt modelId="{7505B798-D769-41A9-A055-A18C41F75155}" type="pres">
      <dgm:prSet presAssocID="{0A8A04BD-335F-47FB-ABF1-A898D08FD044}" presName="bgRect" presStyleLbl="bgShp" presStyleIdx="2" presStyleCnt="4" custLinFactNeighborX="-84" custLinFactNeighborY="-1119"/>
      <dgm:spPr/>
      <dgm:t>
        <a:bodyPr/>
        <a:lstStyle/>
        <a:p>
          <a:endParaRPr lang="en-US"/>
        </a:p>
      </dgm:t>
    </dgm:pt>
    <dgm:pt modelId="{241A3501-AF80-42AC-95FD-C76538FE45B0}" type="pres">
      <dgm:prSet presAssocID="{0A8A04BD-335F-47FB-ABF1-A898D08FD04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72A3D-E2CA-4D9B-A0B5-2AA248DCA965}" type="pres">
      <dgm:prSet presAssocID="{0A8A04BD-335F-47FB-ABF1-A898D08FD044}" presName="spComp" presStyleCnt="0"/>
      <dgm:spPr/>
    </dgm:pt>
    <dgm:pt modelId="{7490591D-7C0F-4A97-8387-817897FBACA4}" type="pres">
      <dgm:prSet presAssocID="{0A8A04BD-335F-47FB-ABF1-A898D08FD044}" presName="vSp" presStyleCnt="0"/>
      <dgm:spPr/>
    </dgm:pt>
    <dgm:pt modelId="{2BC93712-AAF7-43A5-AED0-2188B97ECD41}" type="pres">
      <dgm:prSet presAssocID="{B4BCEECD-D629-46DD-A524-844D451E22AB}" presName="rectComp" presStyleCnt="0"/>
      <dgm:spPr/>
    </dgm:pt>
    <dgm:pt modelId="{29825362-5DA5-4FDC-A25F-2BA8F0BB31D1}" type="pres">
      <dgm:prSet presAssocID="{B4BCEECD-D629-46DD-A524-844D451E22AB}" presName="bgRect" presStyleLbl="bgShp" presStyleIdx="3" presStyleCnt="4"/>
      <dgm:spPr/>
      <dgm:t>
        <a:bodyPr/>
        <a:lstStyle/>
        <a:p>
          <a:endParaRPr lang="en-US"/>
        </a:p>
      </dgm:t>
    </dgm:pt>
    <dgm:pt modelId="{0C7EEF58-EDEE-4D4A-9777-76B82AEE26B6}" type="pres">
      <dgm:prSet presAssocID="{B4BCEECD-D629-46DD-A524-844D451E22AB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6F43C-D778-4B93-AE23-B65AC72BDD37}" srcId="{6C38BCED-3BB7-41D4-AAAC-BF2088509A32}" destId="{14EB55C0-7C55-463F-9EA5-954CE8CA3C0C}" srcOrd="1" destOrd="0" parTransId="{B84A73A5-5FA9-4063-B54C-F8421DD9410B}" sibTransId="{929F6215-E981-4CC8-ABA9-97CF9218D35E}"/>
    <dgm:cxn modelId="{DC6E4FE4-269D-4E45-B5AA-2DC4EE38A07E}" type="presOf" srcId="{5AE4174A-C79B-422B-B037-29DF527660FF}" destId="{863F30BF-7337-47A6-A947-3D50C5CCF3DB}" srcOrd="0" destOrd="0" presId="urn:microsoft.com/office/officeart/2005/8/layout/hierarchy6"/>
    <dgm:cxn modelId="{DD2B5136-36A8-4DA4-89B0-39B897811A07}" type="presOf" srcId="{AA56E705-6D8D-4DB9-9655-F81951B1F3D8}" destId="{9A5861A6-CC92-4786-A302-758EA1B8C6C6}" srcOrd="0" destOrd="0" presId="urn:microsoft.com/office/officeart/2005/8/layout/hierarchy6"/>
    <dgm:cxn modelId="{787B0FE6-2228-4124-A798-1756DB33433C}" type="presOf" srcId="{6E86E0A1-F1E9-4B46-8FE9-937E838746D1}" destId="{850B7EFE-2D40-48E1-AEE2-7D625B405A86}" srcOrd="1" destOrd="0" presId="urn:microsoft.com/office/officeart/2005/8/layout/hierarchy6"/>
    <dgm:cxn modelId="{473EB5CF-E3A9-42D4-8F34-1C2756964941}" srcId="{97C7688D-0BE3-4E5B-BDBF-1CDB596C2323}" destId="{AA56E705-6D8D-4DB9-9655-F81951B1F3D8}" srcOrd="1" destOrd="0" parTransId="{18D155B7-753F-40CD-99CC-029B43B64873}" sibTransId="{1E316D1B-3B40-48BC-81F5-7E394DD978AA}"/>
    <dgm:cxn modelId="{BD719FF2-4D9D-40AA-B11C-78D8C3AF6675}" srcId="{6C38BCED-3BB7-41D4-AAAC-BF2088509A32}" destId="{97C7688D-0BE3-4E5B-BDBF-1CDB596C2323}" srcOrd="0" destOrd="0" parTransId="{863B6898-031E-40DA-8E03-15EF965086C9}" sibTransId="{522E5BEB-8307-4E74-8171-84EB175ADA69}"/>
    <dgm:cxn modelId="{0B31D2A7-FCDB-4242-889A-5450C2F05A6A}" type="presOf" srcId="{2DFAB502-ACDE-497E-9895-0175B6CB3844}" destId="{3C933BE5-BF78-4AC2-B83E-AB155ED9F5A7}" srcOrd="0" destOrd="0" presId="urn:microsoft.com/office/officeart/2005/8/layout/hierarchy6"/>
    <dgm:cxn modelId="{03254BB5-46CD-4F73-8CB0-1A3CC369D925}" srcId="{2DFAB502-ACDE-497E-9895-0175B6CB3844}" destId="{5AE4174A-C79B-422B-B037-29DF527660FF}" srcOrd="0" destOrd="0" parTransId="{A297D653-C4B0-4F30-A989-0CDAD9B13556}" sibTransId="{C6B4891A-C927-4EF6-A16D-A7F4E68D8246}"/>
    <dgm:cxn modelId="{D2083A25-499C-46A3-80CB-5718EC24DD53}" type="presOf" srcId="{B4BCEECD-D629-46DD-A524-844D451E22AB}" destId="{29825362-5DA5-4FDC-A25F-2BA8F0BB31D1}" srcOrd="0" destOrd="0" presId="urn:microsoft.com/office/officeart/2005/8/layout/hierarchy6"/>
    <dgm:cxn modelId="{0C47ED67-E3C2-45CE-A153-A442AF93415A}" type="presOf" srcId="{6E86E0A1-F1E9-4B46-8FE9-937E838746D1}" destId="{8808EC0F-C9C1-4F39-BC16-242B40DBBFB3}" srcOrd="0" destOrd="0" presId="urn:microsoft.com/office/officeart/2005/8/layout/hierarchy6"/>
    <dgm:cxn modelId="{CA67E102-F6A0-4BA5-BA1D-2AB97FF5AEF9}" type="presOf" srcId="{982708B6-00EE-4D40-8827-6263B1543A34}" destId="{E42FF02E-AFAC-488D-BCDE-510F10006A12}" srcOrd="0" destOrd="0" presId="urn:microsoft.com/office/officeart/2005/8/layout/hierarchy6"/>
    <dgm:cxn modelId="{784CE1C8-64EF-4D10-AAA4-066262C979F1}" srcId="{97C7688D-0BE3-4E5B-BDBF-1CDB596C2323}" destId="{2DFAB502-ACDE-497E-9895-0175B6CB3844}" srcOrd="0" destOrd="0" parTransId="{ECDA00CA-D171-4380-853E-5B1F62EF8DC5}" sibTransId="{79739BBB-3535-481C-A308-B6334ECA05EF}"/>
    <dgm:cxn modelId="{97D165F2-6027-4D8F-A088-63EF67E08E69}" srcId="{6C38BCED-3BB7-41D4-AAAC-BF2088509A32}" destId="{B4BCEECD-D629-46DD-A524-844D451E22AB}" srcOrd="4" destOrd="0" parTransId="{F235E828-C928-4298-8EAB-AF2FB4D99C2F}" sibTransId="{79AB5051-0D79-4655-9897-C45DD06DAECB}"/>
    <dgm:cxn modelId="{403A3A8D-3BB9-4E1C-A9AD-54843BAF8DD6}" srcId="{6C38BCED-3BB7-41D4-AAAC-BF2088509A32}" destId="{0A8A04BD-335F-47FB-ABF1-A898D08FD044}" srcOrd="3" destOrd="0" parTransId="{B3C656EC-9E99-45A5-A4AF-41FA5315F90F}" sibTransId="{9D978145-AFB9-4147-8557-34D1EA358701}"/>
    <dgm:cxn modelId="{65E9476C-3D14-419F-9F33-4055268C8EF1}" type="presOf" srcId="{14EB55C0-7C55-463F-9EA5-954CE8CA3C0C}" destId="{4FC74BEA-4E33-4BE1-B895-8E4E57D4AAA5}" srcOrd="0" destOrd="0" presId="urn:microsoft.com/office/officeart/2005/8/layout/hierarchy6"/>
    <dgm:cxn modelId="{9C75754E-3DA5-470F-8BE7-FD0DEB1E767A}" type="presOf" srcId="{9D71521C-FD8A-4A89-8E1A-EA8C954C23AE}" destId="{ED848062-7B51-40CC-8998-5EFBFCA0BF27}" srcOrd="0" destOrd="0" presId="urn:microsoft.com/office/officeart/2005/8/layout/hierarchy6"/>
    <dgm:cxn modelId="{A42421C3-E7AA-43A0-A7FE-D5F64619E6F2}" type="presOf" srcId="{6C38BCED-3BB7-41D4-AAAC-BF2088509A32}" destId="{D40401C8-7688-4407-B034-1B58C733227F}" srcOrd="0" destOrd="0" presId="urn:microsoft.com/office/officeart/2005/8/layout/hierarchy6"/>
    <dgm:cxn modelId="{C20D8316-D534-41F1-A739-86047FD1A158}" type="presOf" srcId="{97C7688D-0BE3-4E5B-BDBF-1CDB596C2323}" destId="{03514CD2-5A28-4A6E-940C-95D345FB960F}" srcOrd="0" destOrd="0" presId="urn:microsoft.com/office/officeart/2005/8/layout/hierarchy6"/>
    <dgm:cxn modelId="{03F2694B-BF7D-4D37-8E91-4BC3B4EEE93D}" type="presOf" srcId="{ECDA00CA-D171-4380-853E-5B1F62EF8DC5}" destId="{703585A1-8C3A-4B86-A4BB-0C5627B673FE}" srcOrd="0" destOrd="0" presId="urn:microsoft.com/office/officeart/2005/8/layout/hierarchy6"/>
    <dgm:cxn modelId="{A302CA33-A214-4A55-A881-A90750761420}" type="presOf" srcId="{0A8A04BD-335F-47FB-ABF1-A898D08FD044}" destId="{241A3501-AF80-42AC-95FD-C76538FE45B0}" srcOrd="1" destOrd="0" presId="urn:microsoft.com/office/officeart/2005/8/layout/hierarchy6"/>
    <dgm:cxn modelId="{2CA07C1B-A972-48AC-9A26-5D8B178EB0FC}" type="presOf" srcId="{A297D653-C4B0-4F30-A989-0CDAD9B13556}" destId="{69EB3330-E497-4F57-BE8C-418491996371}" srcOrd="0" destOrd="0" presId="urn:microsoft.com/office/officeart/2005/8/layout/hierarchy6"/>
    <dgm:cxn modelId="{B8836697-9C21-4D03-BF3B-CDC65E9360D8}" type="presOf" srcId="{14EB55C0-7C55-463F-9EA5-954CE8CA3C0C}" destId="{81220BB0-91A0-4BF1-90F2-0DC1DF8A0344}" srcOrd="1" destOrd="0" presId="urn:microsoft.com/office/officeart/2005/8/layout/hierarchy6"/>
    <dgm:cxn modelId="{EF852C41-D8CA-4317-9DF0-6BAAF5C2DC40}" type="presOf" srcId="{0A8A04BD-335F-47FB-ABF1-A898D08FD044}" destId="{7505B798-D769-41A9-A055-A18C41F75155}" srcOrd="0" destOrd="0" presId="urn:microsoft.com/office/officeart/2005/8/layout/hierarchy6"/>
    <dgm:cxn modelId="{1FC54F22-8A5C-49DD-AA37-B5DBF55E62A6}" srcId="{6C38BCED-3BB7-41D4-AAAC-BF2088509A32}" destId="{6E86E0A1-F1E9-4B46-8FE9-937E838746D1}" srcOrd="2" destOrd="0" parTransId="{72249AF2-87BF-4A09-9940-5DB9C7F23A11}" sibTransId="{67B58AB5-A028-4836-BF92-A06CD1E22FA1}"/>
    <dgm:cxn modelId="{EDCF35DB-3064-4C96-B504-42B3D46161B4}" srcId="{AA56E705-6D8D-4DB9-9655-F81951B1F3D8}" destId="{982708B6-00EE-4D40-8827-6263B1543A34}" srcOrd="0" destOrd="0" parTransId="{9D71521C-FD8A-4A89-8E1A-EA8C954C23AE}" sibTransId="{6D1802FC-2C99-4BDD-A60C-45FABE4074C8}"/>
    <dgm:cxn modelId="{6300DE0A-B16F-41D4-9063-BD380CC85BC3}" type="presOf" srcId="{18D155B7-753F-40CD-99CC-029B43B64873}" destId="{496A96EE-1B8B-452C-856B-7D3DEF7FA6E7}" srcOrd="0" destOrd="0" presId="urn:microsoft.com/office/officeart/2005/8/layout/hierarchy6"/>
    <dgm:cxn modelId="{0FC2F8E9-C12E-425E-8759-1A9B8EE33500}" type="presOf" srcId="{B4BCEECD-D629-46DD-A524-844D451E22AB}" destId="{0C7EEF58-EDEE-4D4A-9777-76B82AEE26B6}" srcOrd="1" destOrd="0" presId="urn:microsoft.com/office/officeart/2005/8/layout/hierarchy6"/>
    <dgm:cxn modelId="{2E710A39-D72B-4202-B5D6-7542EE5CDE1F}" type="presParOf" srcId="{D40401C8-7688-4407-B034-1B58C733227F}" destId="{5B68B8B7-D3D6-490E-BA58-F27CF95A77E4}" srcOrd="0" destOrd="0" presId="urn:microsoft.com/office/officeart/2005/8/layout/hierarchy6"/>
    <dgm:cxn modelId="{3479F037-C592-4DFE-8514-B4FF6847B69C}" type="presParOf" srcId="{5B68B8B7-D3D6-490E-BA58-F27CF95A77E4}" destId="{0175EE28-E0BC-4CA5-9689-115ACA8F7C0F}" srcOrd="0" destOrd="0" presId="urn:microsoft.com/office/officeart/2005/8/layout/hierarchy6"/>
    <dgm:cxn modelId="{789D1670-7BCD-4863-8437-F69BB43EC20C}" type="presParOf" srcId="{5B68B8B7-D3D6-490E-BA58-F27CF95A77E4}" destId="{3EAF0120-43F6-4C8B-AEEB-7389A9601828}" srcOrd="1" destOrd="0" presId="urn:microsoft.com/office/officeart/2005/8/layout/hierarchy6"/>
    <dgm:cxn modelId="{4CEB3463-6C22-4275-BB4B-E1EE4F03CB08}" type="presParOf" srcId="{3EAF0120-43F6-4C8B-AEEB-7389A9601828}" destId="{844DE1A6-3145-4ABA-A59E-C96A4F86E285}" srcOrd="0" destOrd="0" presId="urn:microsoft.com/office/officeart/2005/8/layout/hierarchy6"/>
    <dgm:cxn modelId="{1C7C43A2-BB41-43D5-8C06-D70EE659BB1F}" type="presParOf" srcId="{844DE1A6-3145-4ABA-A59E-C96A4F86E285}" destId="{03514CD2-5A28-4A6E-940C-95D345FB960F}" srcOrd="0" destOrd="0" presId="urn:microsoft.com/office/officeart/2005/8/layout/hierarchy6"/>
    <dgm:cxn modelId="{F569F31F-7BDF-4139-A8A3-4D164179B7DB}" type="presParOf" srcId="{844DE1A6-3145-4ABA-A59E-C96A4F86E285}" destId="{CD94C5BB-ADF4-4603-A5B7-C3AB17FF83B8}" srcOrd="1" destOrd="0" presId="urn:microsoft.com/office/officeart/2005/8/layout/hierarchy6"/>
    <dgm:cxn modelId="{2F2FBBCE-1C86-4B00-93C5-6E40864D0912}" type="presParOf" srcId="{CD94C5BB-ADF4-4603-A5B7-C3AB17FF83B8}" destId="{703585A1-8C3A-4B86-A4BB-0C5627B673FE}" srcOrd="0" destOrd="0" presId="urn:microsoft.com/office/officeart/2005/8/layout/hierarchy6"/>
    <dgm:cxn modelId="{0696E138-0D54-4CEA-ADC8-4EDECA094809}" type="presParOf" srcId="{CD94C5BB-ADF4-4603-A5B7-C3AB17FF83B8}" destId="{574E86A5-AB0B-42EE-BBD2-C2FF84B67879}" srcOrd="1" destOrd="0" presId="urn:microsoft.com/office/officeart/2005/8/layout/hierarchy6"/>
    <dgm:cxn modelId="{C4C48AF1-38A4-4F81-9052-B322EBFFF8F3}" type="presParOf" srcId="{574E86A5-AB0B-42EE-BBD2-C2FF84B67879}" destId="{3C933BE5-BF78-4AC2-B83E-AB155ED9F5A7}" srcOrd="0" destOrd="0" presId="urn:microsoft.com/office/officeart/2005/8/layout/hierarchy6"/>
    <dgm:cxn modelId="{3F04DA04-0627-476A-AA25-25D6F7CAEED2}" type="presParOf" srcId="{574E86A5-AB0B-42EE-BBD2-C2FF84B67879}" destId="{AA2622C3-0F58-46BE-B789-1658B93309DC}" srcOrd="1" destOrd="0" presId="urn:microsoft.com/office/officeart/2005/8/layout/hierarchy6"/>
    <dgm:cxn modelId="{28B74EC2-C2B3-4649-BB72-22576AEDA5A7}" type="presParOf" srcId="{AA2622C3-0F58-46BE-B789-1658B93309DC}" destId="{69EB3330-E497-4F57-BE8C-418491996371}" srcOrd="0" destOrd="0" presId="urn:microsoft.com/office/officeart/2005/8/layout/hierarchy6"/>
    <dgm:cxn modelId="{0F6DE0BE-6308-48B4-8665-C980D0C26FA4}" type="presParOf" srcId="{AA2622C3-0F58-46BE-B789-1658B93309DC}" destId="{FE89C127-CEAF-4832-8575-4F1E9883255D}" srcOrd="1" destOrd="0" presId="urn:microsoft.com/office/officeart/2005/8/layout/hierarchy6"/>
    <dgm:cxn modelId="{15341A91-AE97-4FEE-8EA1-1088DACD856B}" type="presParOf" srcId="{FE89C127-CEAF-4832-8575-4F1E9883255D}" destId="{863F30BF-7337-47A6-A947-3D50C5CCF3DB}" srcOrd="0" destOrd="0" presId="urn:microsoft.com/office/officeart/2005/8/layout/hierarchy6"/>
    <dgm:cxn modelId="{7EBDE59D-D6EE-4F9E-A996-F95726BEBFA5}" type="presParOf" srcId="{FE89C127-CEAF-4832-8575-4F1E9883255D}" destId="{38FBDFC4-A26A-49BF-97FF-5D027C3D8F4C}" srcOrd="1" destOrd="0" presId="urn:microsoft.com/office/officeart/2005/8/layout/hierarchy6"/>
    <dgm:cxn modelId="{DC311E64-D9A8-45AF-B24F-51E3616E9AE6}" type="presParOf" srcId="{CD94C5BB-ADF4-4603-A5B7-C3AB17FF83B8}" destId="{496A96EE-1B8B-452C-856B-7D3DEF7FA6E7}" srcOrd="2" destOrd="0" presId="urn:microsoft.com/office/officeart/2005/8/layout/hierarchy6"/>
    <dgm:cxn modelId="{391BCEA2-C38F-4D61-9FC6-654E5F5DAE49}" type="presParOf" srcId="{CD94C5BB-ADF4-4603-A5B7-C3AB17FF83B8}" destId="{5FB8AA50-F57E-4826-AC59-00B0637E402C}" srcOrd="3" destOrd="0" presId="urn:microsoft.com/office/officeart/2005/8/layout/hierarchy6"/>
    <dgm:cxn modelId="{C4FAF5FD-719F-481C-A730-E456D152CF9B}" type="presParOf" srcId="{5FB8AA50-F57E-4826-AC59-00B0637E402C}" destId="{9A5861A6-CC92-4786-A302-758EA1B8C6C6}" srcOrd="0" destOrd="0" presId="urn:microsoft.com/office/officeart/2005/8/layout/hierarchy6"/>
    <dgm:cxn modelId="{F04FE008-0E3A-46F9-A4EF-9AFE6CCBABB7}" type="presParOf" srcId="{5FB8AA50-F57E-4826-AC59-00B0637E402C}" destId="{991F6D96-4BCD-4B8D-8FA8-8A2E241BE77B}" srcOrd="1" destOrd="0" presId="urn:microsoft.com/office/officeart/2005/8/layout/hierarchy6"/>
    <dgm:cxn modelId="{3BDB5B44-E8B1-4AD3-BC61-45B8BBA6404C}" type="presParOf" srcId="{991F6D96-4BCD-4B8D-8FA8-8A2E241BE77B}" destId="{ED848062-7B51-40CC-8998-5EFBFCA0BF27}" srcOrd="0" destOrd="0" presId="urn:microsoft.com/office/officeart/2005/8/layout/hierarchy6"/>
    <dgm:cxn modelId="{11C5A3AE-5BF7-44D4-B363-920635899EB0}" type="presParOf" srcId="{991F6D96-4BCD-4B8D-8FA8-8A2E241BE77B}" destId="{8DED0A6C-B01F-43C1-8A17-3752CD680683}" srcOrd="1" destOrd="0" presId="urn:microsoft.com/office/officeart/2005/8/layout/hierarchy6"/>
    <dgm:cxn modelId="{4669D968-8ED0-4D5A-99A4-BCCC5B878A73}" type="presParOf" srcId="{8DED0A6C-B01F-43C1-8A17-3752CD680683}" destId="{E42FF02E-AFAC-488D-BCDE-510F10006A12}" srcOrd="0" destOrd="0" presId="urn:microsoft.com/office/officeart/2005/8/layout/hierarchy6"/>
    <dgm:cxn modelId="{BA85CA5C-1B41-42B2-A9A4-1607172BDE26}" type="presParOf" srcId="{8DED0A6C-B01F-43C1-8A17-3752CD680683}" destId="{B87CB199-2FD0-42AD-9C7F-A259B5B6151A}" srcOrd="1" destOrd="0" presId="urn:microsoft.com/office/officeart/2005/8/layout/hierarchy6"/>
    <dgm:cxn modelId="{87A4BAA1-B595-49B4-B424-C409BD25E6BC}" type="presParOf" srcId="{D40401C8-7688-4407-B034-1B58C733227F}" destId="{976DB4B1-E45B-45AA-9A28-2818CDC1E0A0}" srcOrd="1" destOrd="0" presId="urn:microsoft.com/office/officeart/2005/8/layout/hierarchy6"/>
    <dgm:cxn modelId="{2DEFA008-5520-4EDF-B293-D26AAEA28901}" type="presParOf" srcId="{976DB4B1-E45B-45AA-9A28-2818CDC1E0A0}" destId="{5D05829F-2ED1-44E2-B28A-DB80718C1B84}" srcOrd="0" destOrd="0" presId="urn:microsoft.com/office/officeart/2005/8/layout/hierarchy6"/>
    <dgm:cxn modelId="{6C3F8BB2-05D1-4147-B63E-B1E5ABEED999}" type="presParOf" srcId="{5D05829F-2ED1-44E2-B28A-DB80718C1B84}" destId="{4FC74BEA-4E33-4BE1-B895-8E4E57D4AAA5}" srcOrd="0" destOrd="0" presId="urn:microsoft.com/office/officeart/2005/8/layout/hierarchy6"/>
    <dgm:cxn modelId="{790CE424-8DE1-4535-BFA5-5F7BE9A54A03}" type="presParOf" srcId="{5D05829F-2ED1-44E2-B28A-DB80718C1B84}" destId="{81220BB0-91A0-4BF1-90F2-0DC1DF8A0344}" srcOrd="1" destOrd="0" presId="urn:microsoft.com/office/officeart/2005/8/layout/hierarchy6"/>
    <dgm:cxn modelId="{EF26D24C-A93A-46CB-B639-264B1F2F2BD2}" type="presParOf" srcId="{976DB4B1-E45B-45AA-9A28-2818CDC1E0A0}" destId="{2FFC07B9-55E3-4EE1-9CE1-6836DA55D652}" srcOrd="1" destOrd="0" presId="urn:microsoft.com/office/officeart/2005/8/layout/hierarchy6"/>
    <dgm:cxn modelId="{315857FA-8C78-4860-8047-2F7189249646}" type="presParOf" srcId="{2FFC07B9-55E3-4EE1-9CE1-6836DA55D652}" destId="{473A7686-FA1D-4015-9AB3-4B5E6BB51D05}" srcOrd="0" destOrd="0" presId="urn:microsoft.com/office/officeart/2005/8/layout/hierarchy6"/>
    <dgm:cxn modelId="{5FC6B140-C7EC-468E-81C4-FBCFDA0CF374}" type="presParOf" srcId="{976DB4B1-E45B-45AA-9A28-2818CDC1E0A0}" destId="{96F920DD-0155-4083-91F8-85FDBC43E243}" srcOrd="2" destOrd="0" presId="urn:microsoft.com/office/officeart/2005/8/layout/hierarchy6"/>
    <dgm:cxn modelId="{99723526-1853-4860-99A5-38791A1644B8}" type="presParOf" srcId="{96F920DD-0155-4083-91F8-85FDBC43E243}" destId="{8808EC0F-C9C1-4F39-BC16-242B40DBBFB3}" srcOrd="0" destOrd="0" presId="urn:microsoft.com/office/officeart/2005/8/layout/hierarchy6"/>
    <dgm:cxn modelId="{2B70386E-4D60-4A8E-BC1C-195F7E60679B}" type="presParOf" srcId="{96F920DD-0155-4083-91F8-85FDBC43E243}" destId="{850B7EFE-2D40-48E1-AEE2-7D625B405A86}" srcOrd="1" destOrd="0" presId="urn:microsoft.com/office/officeart/2005/8/layout/hierarchy6"/>
    <dgm:cxn modelId="{3780AEFC-7893-46EF-969F-366F303C4E70}" type="presParOf" srcId="{976DB4B1-E45B-45AA-9A28-2818CDC1E0A0}" destId="{AD9B6903-02E6-4682-BB0B-7825E284A1BB}" srcOrd="3" destOrd="0" presId="urn:microsoft.com/office/officeart/2005/8/layout/hierarchy6"/>
    <dgm:cxn modelId="{8D05364E-36C8-41CB-A056-AB2DE2021759}" type="presParOf" srcId="{AD9B6903-02E6-4682-BB0B-7825E284A1BB}" destId="{6DCE8EE5-F3AA-46E7-99F2-CBE024377814}" srcOrd="0" destOrd="0" presId="urn:microsoft.com/office/officeart/2005/8/layout/hierarchy6"/>
    <dgm:cxn modelId="{BDE487FF-260C-49AF-AE02-A893F06A2D7E}" type="presParOf" srcId="{976DB4B1-E45B-45AA-9A28-2818CDC1E0A0}" destId="{B9AD40A8-E1DB-46F1-834C-A97F4672D411}" srcOrd="4" destOrd="0" presId="urn:microsoft.com/office/officeart/2005/8/layout/hierarchy6"/>
    <dgm:cxn modelId="{BE5F4214-01D5-4D82-A7EF-924102F887F2}" type="presParOf" srcId="{B9AD40A8-E1DB-46F1-834C-A97F4672D411}" destId="{7505B798-D769-41A9-A055-A18C41F75155}" srcOrd="0" destOrd="0" presId="urn:microsoft.com/office/officeart/2005/8/layout/hierarchy6"/>
    <dgm:cxn modelId="{1547F590-4C09-41E0-A771-D091BEFA2442}" type="presParOf" srcId="{B9AD40A8-E1DB-46F1-834C-A97F4672D411}" destId="{241A3501-AF80-42AC-95FD-C76538FE45B0}" srcOrd="1" destOrd="0" presId="urn:microsoft.com/office/officeart/2005/8/layout/hierarchy6"/>
    <dgm:cxn modelId="{97F37EC8-86FF-4B99-B1F5-D55978FCE4E9}" type="presParOf" srcId="{976DB4B1-E45B-45AA-9A28-2818CDC1E0A0}" destId="{2F472A3D-E2CA-4D9B-A0B5-2AA248DCA965}" srcOrd="5" destOrd="0" presId="urn:microsoft.com/office/officeart/2005/8/layout/hierarchy6"/>
    <dgm:cxn modelId="{6B2EA330-F730-4704-B0E8-DCF4849EB0C2}" type="presParOf" srcId="{2F472A3D-E2CA-4D9B-A0B5-2AA248DCA965}" destId="{7490591D-7C0F-4A97-8387-817897FBACA4}" srcOrd="0" destOrd="0" presId="urn:microsoft.com/office/officeart/2005/8/layout/hierarchy6"/>
    <dgm:cxn modelId="{2B6090BA-BA5E-48F1-AB52-D085D177CFBC}" type="presParOf" srcId="{976DB4B1-E45B-45AA-9A28-2818CDC1E0A0}" destId="{2BC93712-AAF7-43A5-AED0-2188B97ECD41}" srcOrd="6" destOrd="0" presId="urn:microsoft.com/office/officeart/2005/8/layout/hierarchy6"/>
    <dgm:cxn modelId="{288C5E4B-8702-4CB2-BA13-149E6717F9A0}" type="presParOf" srcId="{2BC93712-AAF7-43A5-AED0-2188B97ECD41}" destId="{29825362-5DA5-4FDC-A25F-2BA8F0BB31D1}" srcOrd="0" destOrd="0" presId="urn:microsoft.com/office/officeart/2005/8/layout/hierarchy6"/>
    <dgm:cxn modelId="{7D7BADAC-0BB7-49B0-A2FC-50AFF020BFCE}" type="presParOf" srcId="{2BC93712-AAF7-43A5-AED0-2188B97ECD41}" destId="{0C7EEF58-EDEE-4D4A-9777-76B82AEE26B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8BCED-3BB7-41D4-AAAC-BF2088509A3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7688D-0BE3-4E5B-BDBF-1CDB596C232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Provincial Government </a:t>
          </a:r>
          <a:r>
            <a:rPr lang="en-US" b="1" dirty="0" err="1" smtClean="0">
              <a:solidFill>
                <a:srgbClr val="FFFF00"/>
              </a:solidFill>
            </a:rPr>
            <a:t>DoH</a:t>
          </a:r>
          <a:r>
            <a:rPr lang="en-US" b="1" dirty="0" smtClean="0">
              <a:solidFill>
                <a:srgbClr val="FFFF00"/>
              </a:solidFill>
            </a:rPr>
            <a:t>, DoE</a:t>
          </a:r>
          <a:endParaRPr lang="en-US" b="1" dirty="0">
            <a:solidFill>
              <a:srgbClr val="FFFF00"/>
            </a:solidFill>
          </a:endParaRPr>
        </a:p>
      </dgm:t>
    </dgm:pt>
    <dgm:pt modelId="{863B6898-031E-40DA-8E03-15EF965086C9}" type="parTrans" cxnId="{BD719FF2-4D9D-40AA-B11C-78D8C3AF6675}">
      <dgm:prSet/>
      <dgm:spPr/>
      <dgm:t>
        <a:bodyPr/>
        <a:lstStyle/>
        <a:p>
          <a:endParaRPr lang="en-US"/>
        </a:p>
      </dgm:t>
    </dgm:pt>
    <dgm:pt modelId="{522E5BEB-8307-4E74-8171-84EB175ADA69}" type="sibTrans" cxnId="{BD719FF2-4D9D-40AA-B11C-78D8C3AF6675}">
      <dgm:prSet/>
      <dgm:spPr/>
      <dgm:t>
        <a:bodyPr/>
        <a:lstStyle/>
        <a:p>
          <a:endParaRPr lang="en-US"/>
        </a:p>
      </dgm:t>
    </dgm:pt>
    <dgm:pt modelId="{2DFAB502-ACDE-497E-9895-0175B6CB3844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Health Authority,</a:t>
          </a:r>
        </a:p>
        <a:p>
          <a:r>
            <a:rPr lang="en-US" b="1" dirty="0" smtClean="0">
              <a:solidFill>
                <a:srgbClr val="FFFF00"/>
              </a:solidFill>
            </a:rPr>
            <a:t>Hospital</a:t>
          </a:r>
          <a:endParaRPr lang="en-US" b="1" dirty="0">
            <a:solidFill>
              <a:srgbClr val="FFFF00"/>
            </a:solidFill>
          </a:endParaRPr>
        </a:p>
      </dgm:t>
    </dgm:pt>
    <dgm:pt modelId="{ECDA00CA-D171-4380-853E-5B1F62EF8DC5}" type="parTrans" cxnId="{784CE1C8-64EF-4D10-AAA4-066262C979F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9739BBB-3535-481C-A308-B6334ECA05EF}" type="sibTrans" cxnId="{784CE1C8-64EF-4D10-AAA4-066262C979F1}">
      <dgm:prSet/>
      <dgm:spPr/>
      <dgm:t>
        <a:bodyPr/>
        <a:lstStyle/>
        <a:p>
          <a:endParaRPr lang="en-US"/>
        </a:p>
      </dgm:t>
    </dgm:pt>
    <dgm:pt modelId="{5AE4174A-C79B-422B-B037-29DF527660FF}">
      <dgm:prSet phldrT="[Text]"/>
      <dgm:spPr>
        <a:ln>
          <a:noFill/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Clinical Chief</a:t>
          </a:r>
          <a:endParaRPr lang="en-US" b="1" dirty="0">
            <a:solidFill>
              <a:srgbClr val="FFFF00"/>
            </a:solidFill>
          </a:endParaRPr>
        </a:p>
      </dgm:t>
    </dgm:pt>
    <dgm:pt modelId="{A297D653-C4B0-4F30-A989-0CDAD9B13556}" type="parTrans" cxnId="{03254BB5-46CD-4F73-8CB0-1A3CC369D925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6B4891A-C927-4EF6-A16D-A7F4E68D8246}" type="sibTrans" cxnId="{03254BB5-46CD-4F73-8CB0-1A3CC369D925}">
      <dgm:prSet/>
      <dgm:spPr/>
      <dgm:t>
        <a:bodyPr/>
        <a:lstStyle/>
        <a:p>
          <a:endParaRPr lang="en-US"/>
        </a:p>
      </dgm:t>
    </dgm:pt>
    <dgm:pt modelId="{AA56E705-6D8D-4DB9-9655-F81951B1F3D8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University, </a:t>
          </a:r>
          <a:r>
            <a:rPr lang="en-US" b="1" dirty="0" err="1" smtClean="0">
              <a:solidFill>
                <a:srgbClr val="FFFF00"/>
              </a:solidFill>
            </a:rPr>
            <a:t>FoM</a:t>
          </a:r>
          <a:endParaRPr lang="en-US" b="1" dirty="0">
            <a:solidFill>
              <a:srgbClr val="FFFF00"/>
            </a:solidFill>
          </a:endParaRPr>
        </a:p>
      </dgm:t>
    </dgm:pt>
    <dgm:pt modelId="{18D155B7-753F-40CD-99CC-029B43B64873}" type="parTrans" cxnId="{473EB5CF-E3A9-42D4-8F34-1C275696494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316D1B-3B40-48BC-81F5-7E394DD978AA}" type="sibTrans" cxnId="{473EB5CF-E3A9-42D4-8F34-1C2756964941}">
      <dgm:prSet/>
      <dgm:spPr/>
      <dgm:t>
        <a:bodyPr/>
        <a:lstStyle/>
        <a:p>
          <a:endParaRPr lang="en-US"/>
        </a:p>
      </dgm:t>
    </dgm:pt>
    <dgm:pt modelId="{982708B6-00EE-4D40-8827-6263B1543A34}">
      <dgm:prSet phldrT="[Text]"/>
      <dgm:spPr>
        <a:ln>
          <a:noFill/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Academic Chair</a:t>
          </a:r>
          <a:endParaRPr lang="en-US" b="1" dirty="0">
            <a:solidFill>
              <a:srgbClr val="FFFF00"/>
            </a:solidFill>
          </a:endParaRPr>
        </a:p>
      </dgm:t>
    </dgm:pt>
    <dgm:pt modelId="{9D71521C-FD8A-4A89-8E1A-EA8C954C23AE}" type="parTrans" cxnId="{EDCF35DB-3064-4C96-B504-42B3D46161B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D1802FC-2C99-4BDD-A60C-45FABE4074C8}" type="sibTrans" cxnId="{EDCF35DB-3064-4C96-B504-42B3D46161B4}">
      <dgm:prSet/>
      <dgm:spPr/>
      <dgm:t>
        <a:bodyPr/>
        <a:lstStyle/>
        <a:p>
          <a:endParaRPr lang="en-US"/>
        </a:p>
      </dgm:t>
    </dgm:pt>
    <dgm:pt modelId="{14EB55C0-7C55-463F-9EA5-954CE8CA3C0C}">
      <dgm:prSet phldrT="[Text]"/>
      <dgm:spPr/>
      <dgm:t>
        <a:bodyPr/>
        <a:lstStyle/>
        <a:p>
          <a:r>
            <a:rPr lang="en-US" dirty="0" smtClean="0"/>
            <a:t>Accountabilities to ultimate Payer(s) / Public</a:t>
          </a:r>
          <a:endParaRPr lang="en-US" dirty="0"/>
        </a:p>
      </dgm:t>
    </dgm:pt>
    <dgm:pt modelId="{B84A73A5-5FA9-4063-B54C-F8421DD9410B}" type="parTrans" cxnId="{E066F43C-D778-4B93-AE23-B65AC72BDD37}">
      <dgm:prSet/>
      <dgm:spPr/>
      <dgm:t>
        <a:bodyPr/>
        <a:lstStyle/>
        <a:p>
          <a:endParaRPr lang="en-US"/>
        </a:p>
      </dgm:t>
    </dgm:pt>
    <dgm:pt modelId="{929F6215-E981-4CC8-ABA9-97CF9218D35E}" type="sibTrans" cxnId="{E066F43C-D778-4B93-AE23-B65AC72BDD37}">
      <dgm:prSet/>
      <dgm:spPr/>
      <dgm:t>
        <a:bodyPr/>
        <a:lstStyle/>
        <a:p>
          <a:endParaRPr lang="en-US"/>
        </a:p>
      </dgm:t>
    </dgm:pt>
    <dgm:pt modelId="{0A8A04BD-335F-47FB-ABF1-A898D08FD044}">
      <dgm:prSet phldrT="[Text]"/>
      <dgm:spPr/>
      <dgm:t>
        <a:bodyPr/>
        <a:lstStyle/>
        <a:p>
          <a:r>
            <a:rPr lang="en-US" dirty="0" smtClean="0"/>
            <a:t>Purpose/Mission: Clinical Care, Education, Research</a:t>
          </a:r>
          <a:endParaRPr lang="en-US" dirty="0"/>
        </a:p>
      </dgm:t>
    </dgm:pt>
    <dgm:pt modelId="{B3C656EC-9E99-45A5-A4AF-41FA5315F90F}" type="parTrans" cxnId="{403A3A8D-3BB9-4E1C-A9AD-54843BAF8DD6}">
      <dgm:prSet/>
      <dgm:spPr/>
      <dgm:t>
        <a:bodyPr/>
        <a:lstStyle/>
        <a:p>
          <a:endParaRPr lang="en-US"/>
        </a:p>
      </dgm:t>
    </dgm:pt>
    <dgm:pt modelId="{9D978145-AFB9-4147-8557-34D1EA358701}" type="sibTrans" cxnId="{403A3A8D-3BB9-4E1C-A9AD-54843BAF8DD6}">
      <dgm:prSet/>
      <dgm:spPr/>
      <dgm:t>
        <a:bodyPr/>
        <a:lstStyle/>
        <a:p>
          <a:endParaRPr lang="en-US"/>
        </a:p>
      </dgm:t>
    </dgm:pt>
    <dgm:pt modelId="{6E86E0A1-F1E9-4B46-8FE9-937E838746D1}">
      <dgm:prSet phldrT="[Text]"/>
      <dgm:spPr/>
      <dgm:t>
        <a:bodyPr/>
        <a:lstStyle/>
        <a:p>
          <a:r>
            <a:rPr lang="en-US" dirty="0" smtClean="0"/>
            <a:t>Chair/Chief as agent of </a:t>
          </a:r>
          <a:r>
            <a:rPr lang="en-US" dirty="0" err="1" smtClean="0"/>
            <a:t>Hosp</a:t>
          </a:r>
          <a:r>
            <a:rPr lang="en-US" dirty="0" smtClean="0"/>
            <a:t>/</a:t>
          </a:r>
          <a:r>
            <a:rPr lang="en-US" dirty="0" err="1" smtClean="0"/>
            <a:t>FoM</a:t>
          </a:r>
          <a:r>
            <a:rPr lang="en-US" dirty="0" smtClean="0"/>
            <a:t>. Hospital privileges/ academic promotion</a:t>
          </a:r>
          <a:endParaRPr lang="en-US" dirty="0"/>
        </a:p>
      </dgm:t>
    </dgm:pt>
    <dgm:pt modelId="{72249AF2-87BF-4A09-9940-5DB9C7F23A11}" type="parTrans" cxnId="{1FC54F22-8A5C-49DD-AA37-B5DBF55E62A6}">
      <dgm:prSet/>
      <dgm:spPr/>
      <dgm:t>
        <a:bodyPr/>
        <a:lstStyle/>
        <a:p>
          <a:endParaRPr lang="en-US"/>
        </a:p>
      </dgm:t>
    </dgm:pt>
    <dgm:pt modelId="{67B58AB5-A028-4836-BF92-A06CD1E22FA1}" type="sibTrans" cxnId="{1FC54F22-8A5C-49DD-AA37-B5DBF55E62A6}">
      <dgm:prSet/>
      <dgm:spPr/>
      <dgm:t>
        <a:bodyPr/>
        <a:lstStyle/>
        <a:p>
          <a:endParaRPr lang="en-US"/>
        </a:p>
      </dgm:t>
    </dgm:pt>
    <dgm:pt modelId="{B4BCEECD-D629-46DD-A524-844D451E22AB}">
      <dgm:prSet phldrT="[Text]"/>
      <dgm:spPr/>
      <dgm:t>
        <a:bodyPr/>
        <a:lstStyle/>
        <a:p>
          <a:r>
            <a:rPr lang="en-US" dirty="0" smtClean="0"/>
            <a:t>Individual MDs and constituent programs</a:t>
          </a:r>
          <a:endParaRPr lang="en-US" dirty="0"/>
        </a:p>
      </dgm:t>
    </dgm:pt>
    <dgm:pt modelId="{79AB5051-0D79-4655-9897-C45DD06DAECB}" type="sibTrans" cxnId="{97D165F2-6027-4D8F-A088-63EF67E08E69}">
      <dgm:prSet/>
      <dgm:spPr/>
      <dgm:t>
        <a:bodyPr/>
        <a:lstStyle/>
        <a:p>
          <a:endParaRPr lang="en-US"/>
        </a:p>
      </dgm:t>
    </dgm:pt>
    <dgm:pt modelId="{F235E828-C928-4298-8EAB-AF2FB4D99C2F}" type="parTrans" cxnId="{97D165F2-6027-4D8F-A088-63EF67E08E69}">
      <dgm:prSet/>
      <dgm:spPr/>
      <dgm:t>
        <a:bodyPr/>
        <a:lstStyle/>
        <a:p>
          <a:endParaRPr lang="en-US"/>
        </a:p>
      </dgm:t>
    </dgm:pt>
    <dgm:pt modelId="{D40401C8-7688-4407-B034-1B58C733227F}" type="pres">
      <dgm:prSet presAssocID="{6C38BCED-3BB7-41D4-AAAC-BF2088509A3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8B8B7-D3D6-490E-BA58-F27CF95A77E4}" type="pres">
      <dgm:prSet presAssocID="{6C38BCED-3BB7-41D4-AAAC-BF2088509A32}" presName="hierFlow" presStyleCnt="0"/>
      <dgm:spPr/>
    </dgm:pt>
    <dgm:pt modelId="{0175EE28-E0BC-4CA5-9689-115ACA8F7C0F}" type="pres">
      <dgm:prSet presAssocID="{6C38BCED-3BB7-41D4-AAAC-BF2088509A32}" presName="firstBuf" presStyleCnt="0"/>
      <dgm:spPr/>
    </dgm:pt>
    <dgm:pt modelId="{3EAF0120-43F6-4C8B-AEEB-7389A9601828}" type="pres">
      <dgm:prSet presAssocID="{6C38BCED-3BB7-41D4-AAAC-BF2088509A3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44DE1A6-3145-4ABA-A59E-C96A4F86E285}" type="pres">
      <dgm:prSet presAssocID="{97C7688D-0BE3-4E5B-BDBF-1CDB596C2323}" presName="Name14" presStyleCnt="0"/>
      <dgm:spPr/>
    </dgm:pt>
    <dgm:pt modelId="{03514CD2-5A28-4A6E-940C-95D345FB960F}" type="pres">
      <dgm:prSet presAssocID="{97C7688D-0BE3-4E5B-BDBF-1CDB596C2323}" presName="level1Shape" presStyleLbl="node0" presStyleIdx="0" presStyleCnt="1" custScaleY="76968" custLinFactNeighborX="3176" custLinFactNeighborY="-7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4C5BB-ADF4-4603-A5B7-C3AB17FF83B8}" type="pres">
      <dgm:prSet presAssocID="{97C7688D-0BE3-4E5B-BDBF-1CDB596C2323}" presName="hierChild2" presStyleCnt="0"/>
      <dgm:spPr/>
    </dgm:pt>
    <dgm:pt modelId="{703585A1-8C3A-4B86-A4BB-0C5627B673FE}" type="pres">
      <dgm:prSet presAssocID="{ECDA00CA-D171-4380-853E-5B1F62EF8DC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574E86A5-AB0B-42EE-BBD2-C2FF84B67879}" type="pres">
      <dgm:prSet presAssocID="{2DFAB502-ACDE-497E-9895-0175B6CB3844}" presName="Name21" presStyleCnt="0"/>
      <dgm:spPr/>
    </dgm:pt>
    <dgm:pt modelId="{3C933BE5-BF78-4AC2-B83E-AB155ED9F5A7}" type="pres">
      <dgm:prSet presAssocID="{2DFAB502-ACDE-497E-9895-0175B6CB3844}" presName="level2Shape" presStyleLbl="node2" presStyleIdx="0" presStyleCnt="2" custScaleX="98476" custScaleY="61993" custLinFactNeighborX="-5119" custLinFactNeighborY="-38113"/>
      <dgm:spPr/>
      <dgm:t>
        <a:bodyPr/>
        <a:lstStyle/>
        <a:p>
          <a:endParaRPr lang="en-US"/>
        </a:p>
      </dgm:t>
    </dgm:pt>
    <dgm:pt modelId="{AA2622C3-0F58-46BE-B789-1658B93309DC}" type="pres">
      <dgm:prSet presAssocID="{2DFAB502-ACDE-497E-9895-0175B6CB3844}" presName="hierChild3" presStyleCnt="0"/>
      <dgm:spPr/>
    </dgm:pt>
    <dgm:pt modelId="{69EB3330-E497-4F57-BE8C-418491996371}" type="pres">
      <dgm:prSet presAssocID="{A297D653-C4B0-4F30-A989-0CDAD9B13556}" presName="Name19" presStyleLbl="parChTrans1D3" presStyleIdx="0" presStyleCnt="2"/>
      <dgm:spPr/>
      <dgm:t>
        <a:bodyPr/>
        <a:lstStyle/>
        <a:p>
          <a:endParaRPr lang="en-US"/>
        </a:p>
      </dgm:t>
    </dgm:pt>
    <dgm:pt modelId="{FE89C127-CEAF-4832-8575-4F1E9883255D}" type="pres">
      <dgm:prSet presAssocID="{5AE4174A-C79B-422B-B037-29DF527660FF}" presName="Name21" presStyleCnt="0"/>
      <dgm:spPr/>
    </dgm:pt>
    <dgm:pt modelId="{863F30BF-7337-47A6-A947-3D50C5CCF3DB}" type="pres">
      <dgm:prSet presAssocID="{5AE4174A-C79B-422B-B037-29DF527660FF}" presName="level2Shape" presStyleLbl="node3" presStyleIdx="0" presStyleCnt="2" custScaleX="92382" custScaleY="54755" custLinFactNeighborX="918" custLinFactNeighborY="-50370"/>
      <dgm:spPr/>
      <dgm:t>
        <a:bodyPr/>
        <a:lstStyle/>
        <a:p>
          <a:endParaRPr lang="en-US"/>
        </a:p>
      </dgm:t>
    </dgm:pt>
    <dgm:pt modelId="{38FBDFC4-A26A-49BF-97FF-5D027C3D8F4C}" type="pres">
      <dgm:prSet presAssocID="{5AE4174A-C79B-422B-B037-29DF527660FF}" presName="hierChild3" presStyleCnt="0"/>
      <dgm:spPr/>
    </dgm:pt>
    <dgm:pt modelId="{496A96EE-1B8B-452C-856B-7D3DEF7FA6E7}" type="pres">
      <dgm:prSet presAssocID="{18D155B7-753F-40CD-99CC-029B43B6487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FB8AA50-F57E-4826-AC59-00B0637E402C}" type="pres">
      <dgm:prSet presAssocID="{AA56E705-6D8D-4DB9-9655-F81951B1F3D8}" presName="Name21" presStyleCnt="0"/>
      <dgm:spPr/>
    </dgm:pt>
    <dgm:pt modelId="{9A5861A6-CC92-4786-A302-758EA1B8C6C6}" type="pres">
      <dgm:prSet presAssocID="{AA56E705-6D8D-4DB9-9655-F81951B1F3D8}" presName="level2Shape" presStyleLbl="node2" presStyleIdx="1" presStyleCnt="2" custScaleX="74567" custScaleY="57441" custLinFactNeighborX="4291" custLinFactNeighborY="-39211"/>
      <dgm:spPr/>
      <dgm:t>
        <a:bodyPr/>
        <a:lstStyle/>
        <a:p>
          <a:endParaRPr lang="en-US"/>
        </a:p>
      </dgm:t>
    </dgm:pt>
    <dgm:pt modelId="{991F6D96-4BCD-4B8D-8FA8-8A2E241BE77B}" type="pres">
      <dgm:prSet presAssocID="{AA56E705-6D8D-4DB9-9655-F81951B1F3D8}" presName="hierChild3" presStyleCnt="0"/>
      <dgm:spPr/>
    </dgm:pt>
    <dgm:pt modelId="{ED848062-7B51-40CC-8998-5EFBFCA0BF27}" type="pres">
      <dgm:prSet presAssocID="{9D71521C-FD8A-4A89-8E1A-EA8C954C23AE}" presName="Name19" presStyleLbl="parChTrans1D3" presStyleIdx="1" presStyleCnt="2"/>
      <dgm:spPr/>
      <dgm:t>
        <a:bodyPr/>
        <a:lstStyle/>
        <a:p>
          <a:endParaRPr lang="en-US"/>
        </a:p>
      </dgm:t>
    </dgm:pt>
    <dgm:pt modelId="{8DED0A6C-B01F-43C1-8A17-3752CD680683}" type="pres">
      <dgm:prSet presAssocID="{982708B6-00EE-4D40-8827-6263B1543A34}" presName="Name21" presStyleCnt="0"/>
      <dgm:spPr/>
    </dgm:pt>
    <dgm:pt modelId="{E42FF02E-AFAC-488D-BCDE-510F10006A12}" type="pres">
      <dgm:prSet presAssocID="{982708B6-00EE-4D40-8827-6263B1543A34}" presName="level2Shape" presStyleLbl="node3" presStyleIdx="1" presStyleCnt="2" custScaleX="84875" custScaleY="56551" custLinFactNeighborX="-17623" custLinFactNeighborY="-48664"/>
      <dgm:spPr/>
      <dgm:t>
        <a:bodyPr/>
        <a:lstStyle/>
        <a:p>
          <a:endParaRPr lang="en-US"/>
        </a:p>
      </dgm:t>
    </dgm:pt>
    <dgm:pt modelId="{B87CB199-2FD0-42AD-9C7F-A259B5B6151A}" type="pres">
      <dgm:prSet presAssocID="{982708B6-00EE-4D40-8827-6263B1543A34}" presName="hierChild3" presStyleCnt="0"/>
      <dgm:spPr/>
    </dgm:pt>
    <dgm:pt modelId="{976DB4B1-E45B-45AA-9A28-2818CDC1E0A0}" type="pres">
      <dgm:prSet presAssocID="{6C38BCED-3BB7-41D4-AAAC-BF2088509A32}" presName="bgShapesFlow" presStyleCnt="0"/>
      <dgm:spPr/>
    </dgm:pt>
    <dgm:pt modelId="{5D05829F-2ED1-44E2-B28A-DB80718C1B84}" type="pres">
      <dgm:prSet presAssocID="{14EB55C0-7C55-463F-9EA5-954CE8CA3C0C}" presName="rectComp" presStyleCnt="0"/>
      <dgm:spPr/>
    </dgm:pt>
    <dgm:pt modelId="{4FC74BEA-4E33-4BE1-B895-8E4E57D4AAA5}" type="pres">
      <dgm:prSet presAssocID="{14EB55C0-7C55-463F-9EA5-954CE8CA3C0C}" presName="bgRect" presStyleLbl="bgShp" presStyleIdx="0" presStyleCnt="4"/>
      <dgm:spPr/>
      <dgm:t>
        <a:bodyPr/>
        <a:lstStyle/>
        <a:p>
          <a:endParaRPr lang="en-US"/>
        </a:p>
      </dgm:t>
    </dgm:pt>
    <dgm:pt modelId="{81220BB0-91A0-4BF1-90F2-0DC1DF8A0344}" type="pres">
      <dgm:prSet presAssocID="{14EB55C0-7C55-463F-9EA5-954CE8CA3C0C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C07B9-55E3-4EE1-9CE1-6836DA55D652}" type="pres">
      <dgm:prSet presAssocID="{14EB55C0-7C55-463F-9EA5-954CE8CA3C0C}" presName="spComp" presStyleCnt="0"/>
      <dgm:spPr/>
    </dgm:pt>
    <dgm:pt modelId="{473A7686-FA1D-4015-9AB3-4B5E6BB51D05}" type="pres">
      <dgm:prSet presAssocID="{14EB55C0-7C55-463F-9EA5-954CE8CA3C0C}" presName="vSp" presStyleCnt="0"/>
      <dgm:spPr/>
    </dgm:pt>
    <dgm:pt modelId="{96F920DD-0155-4083-91F8-85FDBC43E243}" type="pres">
      <dgm:prSet presAssocID="{6E86E0A1-F1E9-4B46-8FE9-937E838746D1}" presName="rectComp" presStyleCnt="0"/>
      <dgm:spPr/>
    </dgm:pt>
    <dgm:pt modelId="{8808EC0F-C9C1-4F39-BC16-242B40DBBFB3}" type="pres">
      <dgm:prSet presAssocID="{6E86E0A1-F1E9-4B46-8FE9-937E838746D1}" presName="bgRect" presStyleLbl="bgShp" presStyleIdx="1" presStyleCnt="4"/>
      <dgm:spPr/>
      <dgm:t>
        <a:bodyPr/>
        <a:lstStyle/>
        <a:p>
          <a:endParaRPr lang="en-US"/>
        </a:p>
      </dgm:t>
    </dgm:pt>
    <dgm:pt modelId="{850B7EFE-2D40-48E1-AEE2-7D625B405A86}" type="pres">
      <dgm:prSet presAssocID="{6E86E0A1-F1E9-4B46-8FE9-937E838746D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B6903-02E6-4682-BB0B-7825E284A1BB}" type="pres">
      <dgm:prSet presAssocID="{6E86E0A1-F1E9-4B46-8FE9-937E838746D1}" presName="spComp" presStyleCnt="0"/>
      <dgm:spPr/>
    </dgm:pt>
    <dgm:pt modelId="{6DCE8EE5-F3AA-46E7-99F2-CBE024377814}" type="pres">
      <dgm:prSet presAssocID="{6E86E0A1-F1E9-4B46-8FE9-937E838746D1}" presName="vSp" presStyleCnt="0"/>
      <dgm:spPr/>
    </dgm:pt>
    <dgm:pt modelId="{B9AD40A8-E1DB-46F1-834C-A97F4672D411}" type="pres">
      <dgm:prSet presAssocID="{0A8A04BD-335F-47FB-ABF1-A898D08FD044}" presName="rectComp" presStyleCnt="0"/>
      <dgm:spPr/>
    </dgm:pt>
    <dgm:pt modelId="{7505B798-D769-41A9-A055-A18C41F75155}" type="pres">
      <dgm:prSet presAssocID="{0A8A04BD-335F-47FB-ABF1-A898D08FD044}" presName="bgRect" presStyleLbl="bgShp" presStyleIdx="2" presStyleCnt="4" custLinFactNeighborX="-84" custLinFactNeighborY="-1119"/>
      <dgm:spPr/>
      <dgm:t>
        <a:bodyPr/>
        <a:lstStyle/>
        <a:p>
          <a:endParaRPr lang="en-US"/>
        </a:p>
      </dgm:t>
    </dgm:pt>
    <dgm:pt modelId="{241A3501-AF80-42AC-95FD-C76538FE45B0}" type="pres">
      <dgm:prSet presAssocID="{0A8A04BD-335F-47FB-ABF1-A898D08FD04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72A3D-E2CA-4D9B-A0B5-2AA248DCA965}" type="pres">
      <dgm:prSet presAssocID="{0A8A04BD-335F-47FB-ABF1-A898D08FD044}" presName="spComp" presStyleCnt="0"/>
      <dgm:spPr/>
    </dgm:pt>
    <dgm:pt modelId="{7490591D-7C0F-4A97-8387-817897FBACA4}" type="pres">
      <dgm:prSet presAssocID="{0A8A04BD-335F-47FB-ABF1-A898D08FD044}" presName="vSp" presStyleCnt="0"/>
      <dgm:spPr/>
    </dgm:pt>
    <dgm:pt modelId="{2BC93712-AAF7-43A5-AED0-2188B97ECD41}" type="pres">
      <dgm:prSet presAssocID="{B4BCEECD-D629-46DD-A524-844D451E22AB}" presName="rectComp" presStyleCnt="0"/>
      <dgm:spPr/>
    </dgm:pt>
    <dgm:pt modelId="{29825362-5DA5-4FDC-A25F-2BA8F0BB31D1}" type="pres">
      <dgm:prSet presAssocID="{B4BCEECD-D629-46DD-A524-844D451E22AB}" presName="bgRect" presStyleLbl="bgShp" presStyleIdx="3" presStyleCnt="4"/>
      <dgm:spPr/>
      <dgm:t>
        <a:bodyPr/>
        <a:lstStyle/>
        <a:p>
          <a:endParaRPr lang="en-US"/>
        </a:p>
      </dgm:t>
    </dgm:pt>
    <dgm:pt modelId="{0C7EEF58-EDEE-4D4A-9777-76B82AEE26B6}" type="pres">
      <dgm:prSet presAssocID="{B4BCEECD-D629-46DD-A524-844D451E22AB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6F43C-D778-4B93-AE23-B65AC72BDD37}" srcId="{6C38BCED-3BB7-41D4-AAAC-BF2088509A32}" destId="{14EB55C0-7C55-463F-9EA5-954CE8CA3C0C}" srcOrd="1" destOrd="0" parTransId="{B84A73A5-5FA9-4063-B54C-F8421DD9410B}" sibTransId="{929F6215-E981-4CC8-ABA9-97CF9218D35E}"/>
    <dgm:cxn modelId="{458DF2E9-5B46-4217-84E6-C42BD3115EC4}" type="presOf" srcId="{0A8A04BD-335F-47FB-ABF1-A898D08FD044}" destId="{241A3501-AF80-42AC-95FD-C76538FE45B0}" srcOrd="1" destOrd="0" presId="urn:microsoft.com/office/officeart/2005/8/layout/hierarchy6"/>
    <dgm:cxn modelId="{8DBF78F2-33CF-420A-BC15-A1BAD9E5C185}" type="presOf" srcId="{ECDA00CA-D171-4380-853E-5B1F62EF8DC5}" destId="{703585A1-8C3A-4B86-A4BB-0C5627B673FE}" srcOrd="0" destOrd="0" presId="urn:microsoft.com/office/officeart/2005/8/layout/hierarchy6"/>
    <dgm:cxn modelId="{9450D12C-4FF0-4334-85A3-32F1C049F25B}" type="presOf" srcId="{5AE4174A-C79B-422B-B037-29DF527660FF}" destId="{863F30BF-7337-47A6-A947-3D50C5CCF3DB}" srcOrd="0" destOrd="0" presId="urn:microsoft.com/office/officeart/2005/8/layout/hierarchy6"/>
    <dgm:cxn modelId="{40ADF333-C266-4388-B1EB-7B637686FA31}" type="presOf" srcId="{6E86E0A1-F1E9-4B46-8FE9-937E838746D1}" destId="{850B7EFE-2D40-48E1-AEE2-7D625B405A86}" srcOrd="1" destOrd="0" presId="urn:microsoft.com/office/officeart/2005/8/layout/hierarchy6"/>
    <dgm:cxn modelId="{5F35B7AE-4C6E-4589-8BFF-3505444F1B5D}" type="presOf" srcId="{6C38BCED-3BB7-41D4-AAAC-BF2088509A32}" destId="{D40401C8-7688-4407-B034-1B58C733227F}" srcOrd="0" destOrd="0" presId="urn:microsoft.com/office/officeart/2005/8/layout/hierarchy6"/>
    <dgm:cxn modelId="{473EB5CF-E3A9-42D4-8F34-1C2756964941}" srcId="{97C7688D-0BE3-4E5B-BDBF-1CDB596C2323}" destId="{AA56E705-6D8D-4DB9-9655-F81951B1F3D8}" srcOrd="1" destOrd="0" parTransId="{18D155B7-753F-40CD-99CC-029B43B64873}" sibTransId="{1E316D1B-3B40-48BC-81F5-7E394DD978AA}"/>
    <dgm:cxn modelId="{BD719FF2-4D9D-40AA-B11C-78D8C3AF6675}" srcId="{6C38BCED-3BB7-41D4-AAAC-BF2088509A32}" destId="{97C7688D-0BE3-4E5B-BDBF-1CDB596C2323}" srcOrd="0" destOrd="0" parTransId="{863B6898-031E-40DA-8E03-15EF965086C9}" sibTransId="{522E5BEB-8307-4E74-8171-84EB175ADA69}"/>
    <dgm:cxn modelId="{149471C1-57BE-4D30-8208-FA738ED348C5}" type="presOf" srcId="{B4BCEECD-D629-46DD-A524-844D451E22AB}" destId="{0C7EEF58-EDEE-4D4A-9777-76B82AEE26B6}" srcOrd="1" destOrd="0" presId="urn:microsoft.com/office/officeart/2005/8/layout/hierarchy6"/>
    <dgm:cxn modelId="{23E9FD93-2436-40D9-9EE9-BA4BFF3A2204}" type="presOf" srcId="{14EB55C0-7C55-463F-9EA5-954CE8CA3C0C}" destId="{4FC74BEA-4E33-4BE1-B895-8E4E57D4AAA5}" srcOrd="0" destOrd="0" presId="urn:microsoft.com/office/officeart/2005/8/layout/hierarchy6"/>
    <dgm:cxn modelId="{2EFCB70D-6B9F-4873-B90A-DDED0B688079}" type="presOf" srcId="{B4BCEECD-D629-46DD-A524-844D451E22AB}" destId="{29825362-5DA5-4FDC-A25F-2BA8F0BB31D1}" srcOrd="0" destOrd="0" presId="urn:microsoft.com/office/officeart/2005/8/layout/hierarchy6"/>
    <dgm:cxn modelId="{03254BB5-46CD-4F73-8CB0-1A3CC369D925}" srcId="{2DFAB502-ACDE-497E-9895-0175B6CB3844}" destId="{5AE4174A-C79B-422B-B037-29DF527660FF}" srcOrd="0" destOrd="0" parTransId="{A297D653-C4B0-4F30-A989-0CDAD9B13556}" sibTransId="{C6B4891A-C927-4EF6-A16D-A7F4E68D8246}"/>
    <dgm:cxn modelId="{03A5E933-0758-4F40-A3DC-FD693EC694AA}" type="presOf" srcId="{14EB55C0-7C55-463F-9EA5-954CE8CA3C0C}" destId="{81220BB0-91A0-4BF1-90F2-0DC1DF8A0344}" srcOrd="1" destOrd="0" presId="urn:microsoft.com/office/officeart/2005/8/layout/hierarchy6"/>
    <dgm:cxn modelId="{F0428D86-3A59-421D-887F-408E1DADF8AD}" type="presOf" srcId="{AA56E705-6D8D-4DB9-9655-F81951B1F3D8}" destId="{9A5861A6-CC92-4786-A302-758EA1B8C6C6}" srcOrd="0" destOrd="0" presId="urn:microsoft.com/office/officeart/2005/8/layout/hierarchy6"/>
    <dgm:cxn modelId="{89635E6F-2D14-4769-8383-29A2F2213034}" type="presOf" srcId="{A297D653-C4B0-4F30-A989-0CDAD9B13556}" destId="{69EB3330-E497-4F57-BE8C-418491996371}" srcOrd="0" destOrd="0" presId="urn:microsoft.com/office/officeart/2005/8/layout/hierarchy6"/>
    <dgm:cxn modelId="{AD454409-14DE-4F1C-A37F-A741E8A45EA9}" type="presOf" srcId="{9D71521C-FD8A-4A89-8E1A-EA8C954C23AE}" destId="{ED848062-7B51-40CC-8998-5EFBFCA0BF27}" srcOrd="0" destOrd="0" presId="urn:microsoft.com/office/officeart/2005/8/layout/hierarchy6"/>
    <dgm:cxn modelId="{46627FEB-AA94-49F3-8956-04D6C88484CE}" type="presOf" srcId="{0A8A04BD-335F-47FB-ABF1-A898D08FD044}" destId="{7505B798-D769-41A9-A055-A18C41F75155}" srcOrd="0" destOrd="0" presId="urn:microsoft.com/office/officeart/2005/8/layout/hierarchy6"/>
    <dgm:cxn modelId="{784CE1C8-64EF-4D10-AAA4-066262C979F1}" srcId="{97C7688D-0BE3-4E5B-BDBF-1CDB596C2323}" destId="{2DFAB502-ACDE-497E-9895-0175B6CB3844}" srcOrd="0" destOrd="0" parTransId="{ECDA00CA-D171-4380-853E-5B1F62EF8DC5}" sibTransId="{79739BBB-3535-481C-A308-B6334ECA05EF}"/>
    <dgm:cxn modelId="{97D165F2-6027-4D8F-A088-63EF67E08E69}" srcId="{6C38BCED-3BB7-41D4-AAAC-BF2088509A32}" destId="{B4BCEECD-D629-46DD-A524-844D451E22AB}" srcOrd="4" destOrd="0" parTransId="{F235E828-C928-4298-8EAB-AF2FB4D99C2F}" sibTransId="{79AB5051-0D79-4655-9897-C45DD06DAECB}"/>
    <dgm:cxn modelId="{33655D6E-D48E-4C14-B8F8-EAA1428A6971}" type="presOf" srcId="{97C7688D-0BE3-4E5B-BDBF-1CDB596C2323}" destId="{03514CD2-5A28-4A6E-940C-95D345FB960F}" srcOrd="0" destOrd="0" presId="urn:microsoft.com/office/officeart/2005/8/layout/hierarchy6"/>
    <dgm:cxn modelId="{403A3A8D-3BB9-4E1C-A9AD-54843BAF8DD6}" srcId="{6C38BCED-3BB7-41D4-AAAC-BF2088509A32}" destId="{0A8A04BD-335F-47FB-ABF1-A898D08FD044}" srcOrd="3" destOrd="0" parTransId="{B3C656EC-9E99-45A5-A4AF-41FA5315F90F}" sibTransId="{9D978145-AFB9-4147-8557-34D1EA358701}"/>
    <dgm:cxn modelId="{0EE5369D-D7BC-4FE1-8C11-CD992AFD5967}" type="presOf" srcId="{2DFAB502-ACDE-497E-9895-0175B6CB3844}" destId="{3C933BE5-BF78-4AC2-B83E-AB155ED9F5A7}" srcOrd="0" destOrd="0" presId="urn:microsoft.com/office/officeart/2005/8/layout/hierarchy6"/>
    <dgm:cxn modelId="{3B3D0057-5E76-4A0F-A084-5128A2137055}" type="presOf" srcId="{18D155B7-753F-40CD-99CC-029B43B64873}" destId="{496A96EE-1B8B-452C-856B-7D3DEF7FA6E7}" srcOrd="0" destOrd="0" presId="urn:microsoft.com/office/officeart/2005/8/layout/hierarchy6"/>
    <dgm:cxn modelId="{0721817F-EFC6-45D3-B892-6470A0F4DA52}" type="presOf" srcId="{982708B6-00EE-4D40-8827-6263B1543A34}" destId="{E42FF02E-AFAC-488D-BCDE-510F10006A12}" srcOrd="0" destOrd="0" presId="urn:microsoft.com/office/officeart/2005/8/layout/hierarchy6"/>
    <dgm:cxn modelId="{1FC54F22-8A5C-49DD-AA37-B5DBF55E62A6}" srcId="{6C38BCED-3BB7-41D4-AAAC-BF2088509A32}" destId="{6E86E0A1-F1E9-4B46-8FE9-937E838746D1}" srcOrd="2" destOrd="0" parTransId="{72249AF2-87BF-4A09-9940-5DB9C7F23A11}" sibTransId="{67B58AB5-A028-4836-BF92-A06CD1E22FA1}"/>
    <dgm:cxn modelId="{E78832E2-A13C-4FFC-91B4-BB6B5103C64B}" type="presOf" srcId="{6E86E0A1-F1E9-4B46-8FE9-937E838746D1}" destId="{8808EC0F-C9C1-4F39-BC16-242B40DBBFB3}" srcOrd="0" destOrd="0" presId="urn:microsoft.com/office/officeart/2005/8/layout/hierarchy6"/>
    <dgm:cxn modelId="{EDCF35DB-3064-4C96-B504-42B3D46161B4}" srcId="{AA56E705-6D8D-4DB9-9655-F81951B1F3D8}" destId="{982708B6-00EE-4D40-8827-6263B1543A34}" srcOrd="0" destOrd="0" parTransId="{9D71521C-FD8A-4A89-8E1A-EA8C954C23AE}" sibTransId="{6D1802FC-2C99-4BDD-A60C-45FABE4074C8}"/>
    <dgm:cxn modelId="{4B03A2A0-6515-451E-918D-2CD5137B2F33}" type="presParOf" srcId="{D40401C8-7688-4407-B034-1B58C733227F}" destId="{5B68B8B7-D3D6-490E-BA58-F27CF95A77E4}" srcOrd="0" destOrd="0" presId="urn:microsoft.com/office/officeart/2005/8/layout/hierarchy6"/>
    <dgm:cxn modelId="{A9AE3086-A55D-4769-A8E6-7440983A4805}" type="presParOf" srcId="{5B68B8B7-D3D6-490E-BA58-F27CF95A77E4}" destId="{0175EE28-E0BC-4CA5-9689-115ACA8F7C0F}" srcOrd="0" destOrd="0" presId="urn:microsoft.com/office/officeart/2005/8/layout/hierarchy6"/>
    <dgm:cxn modelId="{334B5A45-069F-4B46-B983-6EB6662A3A65}" type="presParOf" srcId="{5B68B8B7-D3D6-490E-BA58-F27CF95A77E4}" destId="{3EAF0120-43F6-4C8B-AEEB-7389A9601828}" srcOrd="1" destOrd="0" presId="urn:microsoft.com/office/officeart/2005/8/layout/hierarchy6"/>
    <dgm:cxn modelId="{21497678-BA3E-4AE8-9AC1-B11EDD73E1FC}" type="presParOf" srcId="{3EAF0120-43F6-4C8B-AEEB-7389A9601828}" destId="{844DE1A6-3145-4ABA-A59E-C96A4F86E285}" srcOrd="0" destOrd="0" presId="urn:microsoft.com/office/officeart/2005/8/layout/hierarchy6"/>
    <dgm:cxn modelId="{75D63B4B-2A66-4F03-B04C-B1402911E23E}" type="presParOf" srcId="{844DE1A6-3145-4ABA-A59E-C96A4F86E285}" destId="{03514CD2-5A28-4A6E-940C-95D345FB960F}" srcOrd="0" destOrd="0" presId="urn:microsoft.com/office/officeart/2005/8/layout/hierarchy6"/>
    <dgm:cxn modelId="{450C1CD5-5962-4ECD-875D-B2562B37DAC3}" type="presParOf" srcId="{844DE1A6-3145-4ABA-A59E-C96A4F86E285}" destId="{CD94C5BB-ADF4-4603-A5B7-C3AB17FF83B8}" srcOrd="1" destOrd="0" presId="urn:microsoft.com/office/officeart/2005/8/layout/hierarchy6"/>
    <dgm:cxn modelId="{C787A838-5FA6-4464-9DD1-A8EA2F5BDCF2}" type="presParOf" srcId="{CD94C5BB-ADF4-4603-A5B7-C3AB17FF83B8}" destId="{703585A1-8C3A-4B86-A4BB-0C5627B673FE}" srcOrd="0" destOrd="0" presId="urn:microsoft.com/office/officeart/2005/8/layout/hierarchy6"/>
    <dgm:cxn modelId="{F1D6D724-D716-473F-BD3A-DA5011869563}" type="presParOf" srcId="{CD94C5BB-ADF4-4603-A5B7-C3AB17FF83B8}" destId="{574E86A5-AB0B-42EE-BBD2-C2FF84B67879}" srcOrd="1" destOrd="0" presId="urn:microsoft.com/office/officeart/2005/8/layout/hierarchy6"/>
    <dgm:cxn modelId="{CF293312-9CB6-43D5-8204-BE6F98BEC5BB}" type="presParOf" srcId="{574E86A5-AB0B-42EE-BBD2-C2FF84B67879}" destId="{3C933BE5-BF78-4AC2-B83E-AB155ED9F5A7}" srcOrd="0" destOrd="0" presId="urn:microsoft.com/office/officeart/2005/8/layout/hierarchy6"/>
    <dgm:cxn modelId="{17EA018E-B9EF-4446-B455-5E2032163122}" type="presParOf" srcId="{574E86A5-AB0B-42EE-BBD2-C2FF84B67879}" destId="{AA2622C3-0F58-46BE-B789-1658B93309DC}" srcOrd="1" destOrd="0" presId="urn:microsoft.com/office/officeart/2005/8/layout/hierarchy6"/>
    <dgm:cxn modelId="{97DEF34B-FA8C-4CBC-B277-8E315FB72BCF}" type="presParOf" srcId="{AA2622C3-0F58-46BE-B789-1658B93309DC}" destId="{69EB3330-E497-4F57-BE8C-418491996371}" srcOrd="0" destOrd="0" presId="urn:microsoft.com/office/officeart/2005/8/layout/hierarchy6"/>
    <dgm:cxn modelId="{39B997B3-FD13-40C0-A559-086D017C38DE}" type="presParOf" srcId="{AA2622C3-0F58-46BE-B789-1658B93309DC}" destId="{FE89C127-CEAF-4832-8575-4F1E9883255D}" srcOrd="1" destOrd="0" presId="urn:microsoft.com/office/officeart/2005/8/layout/hierarchy6"/>
    <dgm:cxn modelId="{4B1940DD-0D98-42A7-95B5-30CE6FEB1426}" type="presParOf" srcId="{FE89C127-CEAF-4832-8575-4F1E9883255D}" destId="{863F30BF-7337-47A6-A947-3D50C5CCF3DB}" srcOrd="0" destOrd="0" presId="urn:microsoft.com/office/officeart/2005/8/layout/hierarchy6"/>
    <dgm:cxn modelId="{69075D30-04E8-44A9-945D-75BDCD660CBC}" type="presParOf" srcId="{FE89C127-CEAF-4832-8575-4F1E9883255D}" destId="{38FBDFC4-A26A-49BF-97FF-5D027C3D8F4C}" srcOrd="1" destOrd="0" presId="urn:microsoft.com/office/officeart/2005/8/layout/hierarchy6"/>
    <dgm:cxn modelId="{2642B50D-3126-4961-A8A9-A71818883819}" type="presParOf" srcId="{CD94C5BB-ADF4-4603-A5B7-C3AB17FF83B8}" destId="{496A96EE-1B8B-452C-856B-7D3DEF7FA6E7}" srcOrd="2" destOrd="0" presId="urn:microsoft.com/office/officeart/2005/8/layout/hierarchy6"/>
    <dgm:cxn modelId="{9D7C08EC-3DBA-4CF3-A2CB-2ED121F6AE1E}" type="presParOf" srcId="{CD94C5BB-ADF4-4603-A5B7-C3AB17FF83B8}" destId="{5FB8AA50-F57E-4826-AC59-00B0637E402C}" srcOrd="3" destOrd="0" presId="urn:microsoft.com/office/officeart/2005/8/layout/hierarchy6"/>
    <dgm:cxn modelId="{1D3F211F-913B-4DD6-8691-03256F9B5011}" type="presParOf" srcId="{5FB8AA50-F57E-4826-AC59-00B0637E402C}" destId="{9A5861A6-CC92-4786-A302-758EA1B8C6C6}" srcOrd="0" destOrd="0" presId="urn:microsoft.com/office/officeart/2005/8/layout/hierarchy6"/>
    <dgm:cxn modelId="{1874337F-E27A-4CFE-95C7-CC782B146634}" type="presParOf" srcId="{5FB8AA50-F57E-4826-AC59-00B0637E402C}" destId="{991F6D96-4BCD-4B8D-8FA8-8A2E241BE77B}" srcOrd="1" destOrd="0" presId="urn:microsoft.com/office/officeart/2005/8/layout/hierarchy6"/>
    <dgm:cxn modelId="{270A491E-72B4-4F04-BACD-B56F81A0DFD5}" type="presParOf" srcId="{991F6D96-4BCD-4B8D-8FA8-8A2E241BE77B}" destId="{ED848062-7B51-40CC-8998-5EFBFCA0BF27}" srcOrd="0" destOrd="0" presId="urn:microsoft.com/office/officeart/2005/8/layout/hierarchy6"/>
    <dgm:cxn modelId="{45A8C0A9-9CE8-4BD7-AB11-C6F3E0FDA6FF}" type="presParOf" srcId="{991F6D96-4BCD-4B8D-8FA8-8A2E241BE77B}" destId="{8DED0A6C-B01F-43C1-8A17-3752CD680683}" srcOrd="1" destOrd="0" presId="urn:microsoft.com/office/officeart/2005/8/layout/hierarchy6"/>
    <dgm:cxn modelId="{B47BA3CB-E27B-439D-AF63-8A3B370E88E4}" type="presParOf" srcId="{8DED0A6C-B01F-43C1-8A17-3752CD680683}" destId="{E42FF02E-AFAC-488D-BCDE-510F10006A12}" srcOrd="0" destOrd="0" presId="urn:microsoft.com/office/officeart/2005/8/layout/hierarchy6"/>
    <dgm:cxn modelId="{DEFAA2FD-86FD-45E2-A2A9-64D8FC0220D0}" type="presParOf" srcId="{8DED0A6C-B01F-43C1-8A17-3752CD680683}" destId="{B87CB199-2FD0-42AD-9C7F-A259B5B6151A}" srcOrd="1" destOrd="0" presId="urn:microsoft.com/office/officeart/2005/8/layout/hierarchy6"/>
    <dgm:cxn modelId="{8AE11BBF-BD8C-4175-8DCF-3901029C6321}" type="presParOf" srcId="{D40401C8-7688-4407-B034-1B58C733227F}" destId="{976DB4B1-E45B-45AA-9A28-2818CDC1E0A0}" srcOrd="1" destOrd="0" presId="urn:microsoft.com/office/officeart/2005/8/layout/hierarchy6"/>
    <dgm:cxn modelId="{F713FEC9-45ED-4ACD-96FC-47F831B7BF24}" type="presParOf" srcId="{976DB4B1-E45B-45AA-9A28-2818CDC1E0A0}" destId="{5D05829F-2ED1-44E2-B28A-DB80718C1B84}" srcOrd="0" destOrd="0" presId="urn:microsoft.com/office/officeart/2005/8/layout/hierarchy6"/>
    <dgm:cxn modelId="{3639A759-83BE-4FC3-9987-212060649313}" type="presParOf" srcId="{5D05829F-2ED1-44E2-B28A-DB80718C1B84}" destId="{4FC74BEA-4E33-4BE1-B895-8E4E57D4AAA5}" srcOrd="0" destOrd="0" presId="urn:microsoft.com/office/officeart/2005/8/layout/hierarchy6"/>
    <dgm:cxn modelId="{1854E879-7B28-470E-BAF6-F3262C1907EA}" type="presParOf" srcId="{5D05829F-2ED1-44E2-B28A-DB80718C1B84}" destId="{81220BB0-91A0-4BF1-90F2-0DC1DF8A0344}" srcOrd="1" destOrd="0" presId="urn:microsoft.com/office/officeart/2005/8/layout/hierarchy6"/>
    <dgm:cxn modelId="{400ADE32-1234-4BA5-B625-15E998563107}" type="presParOf" srcId="{976DB4B1-E45B-45AA-9A28-2818CDC1E0A0}" destId="{2FFC07B9-55E3-4EE1-9CE1-6836DA55D652}" srcOrd="1" destOrd="0" presId="urn:microsoft.com/office/officeart/2005/8/layout/hierarchy6"/>
    <dgm:cxn modelId="{FD86AC9E-7DF4-4390-8F13-1F826BF5BD78}" type="presParOf" srcId="{2FFC07B9-55E3-4EE1-9CE1-6836DA55D652}" destId="{473A7686-FA1D-4015-9AB3-4B5E6BB51D05}" srcOrd="0" destOrd="0" presId="urn:microsoft.com/office/officeart/2005/8/layout/hierarchy6"/>
    <dgm:cxn modelId="{FADAEBC1-E7D4-4DC3-9105-802EDE72462D}" type="presParOf" srcId="{976DB4B1-E45B-45AA-9A28-2818CDC1E0A0}" destId="{96F920DD-0155-4083-91F8-85FDBC43E243}" srcOrd="2" destOrd="0" presId="urn:microsoft.com/office/officeart/2005/8/layout/hierarchy6"/>
    <dgm:cxn modelId="{C1AF15A4-3863-49DA-8736-7A79B40DB87C}" type="presParOf" srcId="{96F920DD-0155-4083-91F8-85FDBC43E243}" destId="{8808EC0F-C9C1-4F39-BC16-242B40DBBFB3}" srcOrd="0" destOrd="0" presId="urn:microsoft.com/office/officeart/2005/8/layout/hierarchy6"/>
    <dgm:cxn modelId="{7C9FBFBA-3AE4-47AE-9BD7-84C9D0E19CC6}" type="presParOf" srcId="{96F920DD-0155-4083-91F8-85FDBC43E243}" destId="{850B7EFE-2D40-48E1-AEE2-7D625B405A86}" srcOrd="1" destOrd="0" presId="urn:microsoft.com/office/officeart/2005/8/layout/hierarchy6"/>
    <dgm:cxn modelId="{DE0FA85E-12CE-453C-BBED-CC2C9AA86596}" type="presParOf" srcId="{976DB4B1-E45B-45AA-9A28-2818CDC1E0A0}" destId="{AD9B6903-02E6-4682-BB0B-7825E284A1BB}" srcOrd="3" destOrd="0" presId="urn:microsoft.com/office/officeart/2005/8/layout/hierarchy6"/>
    <dgm:cxn modelId="{D5D4EB9C-1965-4512-B831-013719C14A65}" type="presParOf" srcId="{AD9B6903-02E6-4682-BB0B-7825E284A1BB}" destId="{6DCE8EE5-F3AA-46E7-99F2-CBE024377814}" srcOrd="0" destOrd="0" presId="urn:microsoft.com/office/officeart/2005/8/layout/hierarchy6"/>
    <dgm:cxn modelId="{7923B975-7A30-4CBC-B68F-FC1154AAAC42}" type="presParOf" srcId="{976DB4B1-E45B-45AA-9A28-2818CDC1E0A0}" destId="{B9AD40A8-E1DB-46F1-834C-A97F4672D411}" srcOrd="4" destOrd="0" presId="urn:microsoft.com/office/officeart/2005/8/layout/hierarchy6"/>
    <dgm:cxn modelId="{D47A9076-018D-42B7-891E-2A9564DCB2C9}" type="presParOf" srcId="{B9AD40A8-E1DB-46F1-834C-A97F4672D411}" destId="{7505B798-D769-41A9-A055-A18C41F75155}" srcOrd="0" destOrd="0" presId="urn:microsoft.com/office/officeart/2005/8/layout/hierarchy6"/>
    <dgm:cxn modelId="{938E6914-D9AF-42DE-8876-8167236FF4C5}" type="presParOf" srcId="{B9AD40A8-E1DB-46F1-834C-A97F4672D411}" destId="{241A3501-AF80-42AC-95FD-C76538FE45B0}" srcOrd="1" destOrd="0" presId="urn:microsoft.com/office/officeart/2005/8/layout/hierarchy6"/>
    <dgm:cxn modelId="{98BE7B12-D321-43AF-BDD2-2B516C5981FF}" type="presParOf" srcId="{976DB4B1-E45B-45AA-9A28-2818CDC1E0A0}" destId="{2F472A3D-E2CA-4D9B-A0B5-2AA248DCA965}" srcOrd="5" destOrd="0" presId="urn:microsoft.com/office/officeart/2005/8/layout/hierarchy6"/>
    <dgm:cxn modelId="{801A971A-D563-4535-B8D5-DE1400304868}" type="presParOf" srcId="{2F472A3D-E2CA-4D9B-A0B5-2AA248DCA965}" destId="{7490591D-7C0F-4A97-8387-817897FBACA4}" srcOrd="0" destOrd="0" presId="urn:microsoft.com/office/officeart/2005/8/layout/hierarchy6"/>
    <dgm:cxn modelId="{E3E2F670-3F9C-43BF-A4C8-772517337976}" type="presParOf" srcId="{976DB4B1-E45B-45AA-9A28-2818CDC1E0A0}" destId="{2BC93712-AAF7-43A5-AED0-2188B97ECD41}" srcOrd="6" destOrd="0" presId="urn:microsoft.com/office/officeart/2005/8/layout/hierarchy6"/>
    <dgm:cxn modelId="{0EDFCB48-7959-4BE3-A94A-7F7C107854BB}" type="presParOf" srcId="{2BC93712-AAF7-43A5-AED0-2188B97ECD41}" destId="{29825362-5DA5-4FDC-A25F-2BA8F0BB31D1}" srcOrd="0" destOrd="0" presId="urn:microsoft.com/office/officeart/2005/8/layout/hierarchy6"/>
    <dgm:cxn modelId="{E23D6F10-B031-4681-AE95-6CA283904205}" type="presParOf" srcId="{2BC93712-AAF7-43A5-AED0-2188B97ECD41}" destId="{0C7EEF58-EDEE-4D4A-9777-76B82AEE26B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8BCED-3BB7-41D4-AAAC-BF2088509A3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7688D-0BE3-4E5B-BDBF-1CDB596C232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Provincial Government </a:t>
          </a:r>
          <a:r>
            <a:rPr lang="en-US" b="1" dirty="0" err="1" smtClean="0">
              <a:solidFill>
                <a:srgbClr val="FFFF00"/>
              </a:solidFill>
            </a:rPr>
            <a:t>DoH</a:t>
          </a:r>
          <a:r>
            <a:rPr lang="en-US" b="1" dirty="0" smtClean="0">
              <a:solidFill>
                <a:srgbClr val="FFFF00"/>
              </a:solidFill>
            </a:rPr>
            <a:t>, DoE</a:t>
          </a:r>
          <a:endParaRPr lang="en-US" b="1" dirty="0">
            <a:solidFill>
              <a:srgbClr val="FFFF00"/>
            </a:solidFill>
          </a:endParaRPr>
        </a:p>
      </dgm:t>
    </dgm:pt>
    <dgm:pt modelId="{863B6898-031E-40DA-8E03-15EF965086C9}" type="parTrans" cxnId="{BD719FF2-4D9D-40AA-B11C-78D8C3AF6675}">
      <dgm:prSet/>
      <dgm:spPr/>
      <dgm:t>
        <a:bodyPr/>
        <a:lstStyle/>
        <a:p>
          <a:endParaRPr lang="en-US"/>
        </a:p>
      </dgm:t>
    </dgm:pt>
    <dgm:pt modelId="{522E5BEB-8307-4E74-8171-84EB175ADA69}" type="sibTrans" cxnId="{BD719FF2-4D9D-40AA-B11C-78D8C3AF6675}">
      <dgm:prSet/>
      <dgm:spPr/>
      <dgm:t>
        <a:bodyPr/>
        <a:lstStyle/>
        <a:p>
          <a:endParaRPr lang="en-US"/>
        </a:p>
      </dgm:t>
    </dgm:pt>
    <dgm:pt modelId="{2DFAB502-ACDE-497E-9895-0175B6CB3844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Health Authority,</a:t>
          </a:r>
        </a:p>
        <a:p>
          <a:r>
            <a:rPr lang="en-US" b="1" dirty="0" smtClean="0">
              <a:solidFill>
                <a:srgbClr val="FFFF00"/>
              </a:solidFill>
            </a:rPr>
            <a:t>Hospital</a:t>
          </a:r>
          <a:endParaRPr lang="en-US" b="1" dirty="0">
            <a:solidFill>
              <a:srgbClr val="FFFF00"/>
            </a:solidFill>
          </a:endParaRPr>
        </a:p>
      </dgm:t>
    </dgm:pt>
    <dgm:pt modelId="{ECDA00CA-D171-4380-853E-5B1F62EF8DC5}" type="parTrans" cxnId="{784CE1C8-64EF-4D10-AAA4-066262C979F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9739BBB-3535-481C-A308-B6334ECA05EF}" type="sibTrans" cxnId="{784CE1C8-64EF-4D10-AAA4-066262C979F1}">
      <dgm:prSet/>
      <dgm:spPr/>
      <dgm:t>
        <a:bodyPr/>
        <a:lstStyle/>
        <a:p>
          <a:endParaRPr lang="en-US"/>
        </a:p>
      </dgm:t>
    </dgm:pt>
    <dgm:pt modelId="{5AE4174A-C79B-422B-B037-29DF527660FF}">
      <dgm:prSet phldrT="[Text]"/>
      <dgm:spPr>
        <a:ln>
          <a:noFill/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Clinical Chief</a:t>
          </a:r>
          <a:endParaRPr lang="en-US" b="1" dirty="0">
            <a:solidFill>
              <a:srgbClr val="FFFF00"/>
            </a:solidFill>
          </a:endParaRPr>
        </a:p>
      </dgm:t>
    </dgm:pt>
    <dgm:pt modelId="{A297D653-C4B0-4F30-A989-0CDAD9B13556}" type="parTrans" cxnId="{03254BB5-46CD-4F73-8CB0-1A3CC369D925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6B4891A-C927-4EF6-A16D-A7F4E68D8246}" type="sibTrans" cxnId="{03254BB5-46CD-4F73-8CB0-1A3CC369D925}">
      <dgm:prSet/>
      <dgm:spPr/>
      <dgm:t>
        <a:bodyPr/>
        <a:lstStyle/>
        <a:p>
          <a:endParaRPr lang="en-US"/>
        </a:p>
      </dgm:t>
    </dgm:pt>
    <dgm:pt modelId="{AA56E705-6D8D-4DB9-9655-F81951B1F3D8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University, </a:t>
          </a:r>
          <a:r>
            <a:rPr lang="en-US" b="1" dirty="0" err="1" smtClean="0">
              <a:solidFill>
                <a:srgbClr val="FFFF00"/>
              </a:solidFill>
            </a:rPr>
            <a:t>FoM</a:t>
          </a:r>
          <a:endParaRPr lang="en-US" b="1" dirty="0">
            <a:solidFill>
              <a:srgbClr val="FFFF00"/>
            </a:solidFill>
          </a:endParaRPr>
        </a:p>
      </dgm:t>
    </dgm:pt>
    <dgm:pt modelId="{18D155B7-753F-40CD-99CC-029B43B64873}" type="parTrans" cxnId="{473EB5CF-E3A9-42D4-8F34-1C275696494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316D1B-3B40-48BC-81F5-7E394DD978AA}" type="sibTrans" cxnId="{473EB5CF-E3A9-42D4-8F34-1C2756964941}">
      <dgm:prSet/>
      <dgm:spPr/>
      <dgm:t>
        <a:bodyPr/>
        <a:lstStyle/>
        <a:p>
          <a:endParaRPr lang="en-US"/>
        </a:p>
      </dgm:t>
    </dgm:pt>
    <dgm:pt modelId="{982708B6-00EE-4D40-8827-6263B1543A34}">
      <dgm:prSet phldrT="[Text]"/>
      <dgm:spPr>
        <a:ln>
          <a:noFill/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Academic Chair</a:t>
          </a:r>
          <a:endParaRPr lang="en-US" b="1" dirty="0">
            <a:solidFill>
              <a:srgbClr val="FFFF00"/>
            </a:solidFill>
          </a:endParaRPr>
        </a:p>
      </dgm:t>
    </dgm:pt>
    <dgm:pt modelId="{9D71521C-FD8A-4A89-8E1A-EA8C954C23AE}" type="parTrans" cxnId="{EDCF35DB-3064-4C96-B504-42B3D46161B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D1802FC-2C99-4BDD-A60C-45FABE4074C8}" type="sibTrans" cxnId="{EDCF35DB-3064-4C96-B504-42B3D46161B4}">
      <dgm:prSet/>
      <dgm:spPr/>
      <dgm:t>
        <a:bodyPr/>
        <a:lstStyle/>
        <a:p>
          <a:endParaRPr lang="en-US"/>
        </a:p>
      </dgm:t>
    </dgm:pt>
    <dgm:pt modelId="{14EB55C0-7C55-463F-9EA5-954CE8CA3C0C}">
      <dgm:prSet phldrT="[Text]"/>
      <dgm:spPr/>
      <dgm:t>
        <a:bodyPr/>
        <a:lstStyle/>
        <a:p>
          <a:r>
            <a:rPr lang="en-US" dirty="0" smtClean="0"/>
            <a:t>Accountabilities to ultimate Payer(s) / Public</a:t>
          </a:r>
          <a:endParaRPr lang="en-US" dirty="0"/>
        </a:p>
      </dgm:t>
    </dgm:pt>
    <dgm:pt modelId="{B84A73A5-5FA9-4063-B54C-F8421DD9410B}" type="parTrans" cxnId="{E066F43C-D778-4B93-AE23-B65AC72BDD37}">
      <dgm:prSet/>
      <dgm:spPr/>
      <dgm:t>
        <a:bodyPr/>
        <a:lstStyle/>
        <a:p>
          <a:endParaRPr lang="en-US"/>
        </a:p>
      </dgm:t>
    </dgm:pt>
    <dgm:pt modelId="{929F6215-E981-4CC8-ABA9-97CF9218D35E}" type="sibTrans" cxnId="{E066F43C-D778-4B93-AE23-B65AC72BDD37}">
      <dgm:prSet/>
      <dgm:spPr/>
      <dgm:t>
        <a:bodyPr/>
        <a:lstStyle/>
        <a:p>
          <a:endParaRPr lang="en-US"/>
        </a:p>
      </dgm:t>
    </dgm:pt>
    <dgm:pt modelId="{0A8A04BD-335F-47FB-ABF1-A898D08FD044}">
      <dgm:prSet phldrT="[Text]"/>
      <dgm:spPr/>
      <dgm:t>
        <a:bodyPr/>
        <a:lstStyle/>
        <a:p>
          <a:r>
            <a:rPr lang="en-US" dirty="0" smtClean="0"/>
            <a:t>Purpose/Mission: Clinical Care, Education, Research</a:t>
          </a:r>
          <a:endParaRPr lang="en-US" dirty="0"/>
        </a:p>
      </dgm:t>
    </dgm:pt>
    <dgm:pt modelId="{B3C656EC-9E99-45A5-A4AF-41FA5315F90F}" type="parTrans" cxnId="{403A3A8D-3BB9-4E1C-A9AD-54843BAF8DD6}">
      <dgm:prSet/>
      <dgm:spPr/>
      <dgm:t>
        <a:bodyPr/>
        <a:lstStyle/>
        <a:p>
          <a:endParaRPr lang="en-US"/>
        </a:p>
      </dgm:t>
    </dgm:pt>
    <dgm:pt modelId="{9D978145-AFB9-4147-8557-34D1EA358701}" type="sibTrans" cxnId="{403A3A8D-3BB9-4E1C-A9AD-54843BAF8DD6}">
      <dgm:prSet/>
      <dgm:spPr/>
      <dgm:t>
        <a:bodyPr/>
        <a:lstStyle/>
        <a:p>
          <a:endParaRPr lang="en-US"/>
        </a:p>
      </dgm:t>
    </dgm:pt>
    <dgm:pt modelId="{6E86E0A1-F1E9-4B46-8FE9-937E838746D1}">
      <dgm:prSet phldrT="[Text]"/>
      <dgm:spPr/>
      <dgm:t>
        <a:bodyPr/>
        <a:lstStyle/>
        <a:p>
          <a:r>
            <a:rPr lang="en-US" dirty="0" smtClean="0"/>
            <a:t>Chair/Chief as agent of </a:t>
          </a:r>
          <a:r>
            <a:rPr lang="en-US" dirty="0" err="1" smtClean="0"/>
            <a:t>Hosp</a:t>
          </a:r>
          <a:r>
            <a:rPr lang="en-US" dirty="0" smtClean="0"/>
            <a:t>/</a:t>
          </a:r>
          <a:r>
            <a:rPr lang="en-US" dirty="0" err="1" smtClean="0"/>
            <a:t>FoM</a:t>
          </a:r>
          <a:r>
            <a:rPr lang="en-US" dirty="0" smtClean="0"/>
            <a:t>. Hospital privileges/ academic promotion</a:t>
          </a:r>
          <a:endParaRPr lang="en-US" dirty="0"/>
        </a:p>
      </dgm:t>
    </dgm:pt>
    <dgm:pt modelId="{72249AF2-87BF-4A09-9940-5DB9C7F23A11}" type="parTrans" cxnId="{1FC54F22-8A5C-49DD-AA37-B5DBF55E62A6}">
      <dgm:prSet/>
      <dgm:spPr/>
      <dgm:t>
        <a:bodyPr/>
        <a:lstStyle/>
        <a:p>
          <a:endParaRPr lang="en-US"/>
        </a:p>
      </dgm:t>
    </dgm:pt>
    <dgm:pt modelId="{67B58AB5-A028-4836-BF92-A06CD1E22FA1}" type="sibTrans" cxnId="{1FC54F22-8A5C-49DD-AA37-B5DBF55E62A6}">
      <dgm:prSet/>
      <dgm:spPr/>
      <dgm:t>
        <a:bodyPr/>
        <a:lstStyle/>
        <a:p>
          <a:endParaRPr lang="en-US"/>
        </a:p>
      </dgm:t>
    </dgm:pt>
    <dgm:pt modelId="{B4BCEECD-D629-46DD-A524-844D451E22AB}">
      <dgm:prSet phldrT="[Text]"/>
      <dgm:spPr/>
      <dgm:t>
        <a:bodyPr/>
        <a:lstStyle/>
        <a:p>
          <a:r>
            <a:rPr lang="en-US" dirty="0" smtClean="0"/>
            <a:t>Individual MDs and constituent programs</a:t>
          </a:r>
          <a:endParaRPr lang="en-US" dirty="0"/>
        </a:p>
      </dgm:t>
    </dgm:pt>
    <dgm:pt modelId="{79AB5051-0D79-4655-9897-C45DD06DAECB}" type="sibTrans" cxnId="{97D165F2-6027-4D8F-A088-63EF67E08E69}">
      <dgm:prSet/>
      <dgm:spPr/>
      <dgm:t>
        <a:bodyPr/>
        <a:lstStyle/>
        <a:p>
          <a:endParaRPr lang="en-US"/>
        </a:p>
      </dgm:t>
    </dgm:pt>
    <dgm:pt modelId="{F235E828-C928-4298-8EAB-AF2FB4D99C2F}" type="parTrans" cxnId="{97D165F2-6027-4D8F-A088-63EF67E08E69}">
      <dgm:prSet/>
      <dgm:spPr/>
      <dgm:t>
        <a:bodyPr/>
        <a:lstStyle/>
        <a:p>
          <a:endParaRPr lang="en-US"/>
        </a:p>
      </dgm:t>
    </dgm:pt>
    <dgm:pt modelId="{D40401C8-7688-4407-B034-1B58C733227F}" type="pres">
      <dgm:prSet presAssocID="{6C38BCED-3BB7-41D4-AAAC-BF2088509A3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8B8B7-D3D6-490E-BA58-F27CF95A77E4}" type="pres">
      <dgm:prSet presAssocID="{6C38BCED-3BB7-41D4-AAAC-BF2088509A32}" presName="hierFlow" presStyleCnt="0"/>
      <dgm:spPr/>
    </dgm:pt>
    <dgm:pt modelId="{0175EE28-E0BC-4CA5-9689-115ACA8F7C0F}" type="pres">
      <dgm:prSet presAssocID="{6C38BCED-3BB7-41D4-AAAC-BF2088509A32}" presName="firstBuf" presStyleCnt="0"/>
      <dgm:spPr/>
    </dgm:pt>
    <dgm:pt modelId="{3EAF0120-43F6-4C8B-AEEB-7389A9601828}" type="pres">
      <dgm:prSet presAssocID="{6C38BCED-3BB7-41D4-AAAC-BF2088509A3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44DE1A6-3145-4ABA-A59E-C96A4F86E285}" type="pres">
      <dgm:prSet presAssocID="{97C7688D-0BE3-4E5B-BDBF-1CDB596C2323}" presName="Name14" presStyleCnt="0"/>
      <dgm:spPr/>
    </dgm:pt>
    <dgm:pt modelId="{03514CD2-5A28-4A6E-940C-95D345FB960F}" type="pres">
      <dgm:prSet presAssocID="{97C7688D-0BE3-4E5B-BDBF-1CDB596C2323}" presName="level1Shape" presStyleLbl="node0" presStyleIdx="0" presStyleCnt="1" custScaleY="76968" custLinFactNeighborX="3176" custLinFactNeighborY="-7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4C5BB-ADF4-4603-A5B7-C3AB17FF83B8}" type="pres">
      <dgm:prSet presAssocID="{97C7688D-0BE3-4E5B-BDBF-1CDB596C2323}" presName="hierChild2" presStyleCnt="0"/>
      <dgm:spPr/>
    </dgm:pt>
    <dgm:pt modelId="{703585A1-8C3A-4B86-A4BB-0C5627B673FE}" type="pres">
      <dgm:prSet presAssocID="{ECDA00CA-D171-4380-853E-5B1F62EF8DC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574E86A5-AB0B-42EE-BBD2-C2FF84B67879}" type="pres">
      <dgm:prSet presAssocID="{2DFAB502-ACDE-497E-9895-0175B6CB3844}" presName="Name21" presStyleCnt="0"/>
      <dgm:spPr/>
    </dgm:pt>
    <dgm:pt modelId="{3C933BE5-BF78-4AC2-B83E-AB155ED9F5A7}" type="pres">
      <dgm:prSet presAssocID="{2DFAB502-ACDE-497E-9895-0175B6CB3844}" presName="level2Shape" presStyleLbl="node2" presStyleIdx="0" presStyleCnt="2" custScaleX="98476" custScaleY="61993" custLinFactNeighborX="-5119" custLinFactNeighborY="-38113"/>
      <dgm:spPr/>
      <dgm:t>
        <a:bodyPr/>
        <a:lstStyle/>
        <a:p>
          <a:endParaRPr lang="en-US"/>
        </a:p>
      </dgm:t>
    </dgm:pt>
    <dgm:pt modelId="{AA2622C3-0F58-46BE-B789-1658B93309DC}" type="pres">
      <dgm:prSet presAssocID="{2DFAB502-ACDE-497E-9895-0175B6CB3844}" presName="hierChild3" presStyleCnt="0"/>
      <dgm:spPr/>
    </dgm:pt>
    <dgm:pt modelId="{69EB3330-E497-4F57-BE8C-418491996371}" type="pres">
      <dgm:prSet presAssocID="{A297D653-C4B0-4F30-A989-0CDAD9B13556}" presName="Name19" presStyleLbl="parChTrans1D3" presStyleIdx="0" presStyleCnt="2"/>
      <dgm:spPr/>
      <dgm:t>
        <a:bodyPr/>
        <a:lstStyle/>
        <a:p>
          <a:endParaRPr lang="en-US"/>
        </a:p>
      </dgm:t>
    </dgm:pt>
    <dgm:pt modelId="{FE89C127-CEAF-4832-8575-4F1E9883255D}" type="pres">
      <dgm:prSet presAssocID="{5AE4174A-C79B-422B-B037-29DF527660FF}" presName="Name21" presStyleCnt="0"/>
      <dgm:spPr/>
    </dgm:pt>
    <dgm:pt modelId="{863F30BF-7337-47A6-A947-3D50C5CCF3DB}" type="pres">
      <dgm:prSet presAssocID="{5AE4174A-C79B-422B-B037-29DF527660FF}" presName="level2Shape" presStyleLbl="node3" presStyleIdx="0" presStyleCnt="2" custScaleX="92382" custScaleY="54755" custLinFactNeighborX="918" custLinFactNeighborY="-50370"/>
      <dgm:spPr/>
      <dgm:t>
        <a:bodyPr/>
        <a:lstStyle/>
        <a:p>
          <a:endParaRPr lang="en-US"/>
        </a:p>
      </dgm:t>
    </dgm:pt>
    <dgm:pt modelId="{38FBDFC4-A26A-49BF-97FF-5D027C3D8F4C}" type="pres">
      <dgm:prSet presAssocID="{5AE4174A-C79B-422B-B037-29DF527660FF}" presName="hierChild3" presStyleCnt="0"/>
      <dgm:spPr/>
    </dgm:pt>
    <dgm:pt modelId="{496A96EE-1B8B-452C-856B-7D3DEF7FA6E7}" type="pres">
      <dgm:prSet presAssocID="{18D155B7-753F-40CD-99CC-029B43B6487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FB8AA50-F57E-4826-AC59-00B0637E402C}" type="pres">
      <dgm:prSet presAssocID="{AA56E705-6D8D-4DB9-9655-F81951B1F3D8}" presName="Name21" presStyleCnt="0"/>
      <dgm:spPr/>
    </dgm:pt>
    <dgm:pt modelId="{9A5861A6-CC92-4786-A302-758EA1B8C6C6}" type="pres">
      <dgm:prSet presAssocID="{AA56E705-6D8D-4DB9-9655-F81951B1F3D8}" presName="level2Shape" presStyleLbl="node2" presStyleIdx="1" presStyleCnt="2" custScaleX="74567" custScaleY="57441" custLinFactNeighborX="4291" custLinFactNeighborY="-39211"/>
      <dgm:spPr/>
      <dgm:t>
        <a:bodyPr/>
        <a:lstStyle/>
        <a:p>
          <a:endParaRPr lang="en-US"/>
        </a:p>
      </dgm:t>
    </dgm:pt>
    <dgm:pt modelId="{991F6D96-4BCD-4B8D-8FA8-8A2E241BE77B}" type="pres">
      <dgm:prSet presAssocID="{AA56E705-6D8D-4DB9-9655-F81951B1F3D8}" presName="hierChild3" presStyleCnt="0"/>
      <dgm:spPr/>
    </dgm:pt>
    <dgm:pt modelId="{ED848062-7B51-40CC-8998-5EFBFCA0BF27}" type="pres">
      <dgm:prSet presAssocID="{9D71521C-FD8A-4A89-8E1A-EA8C954C23AE}" presName="Name19" presStyleLbl="parChTrans1D3" presStyleIdx="1" presStyleCnt="2"/>
      <dgm:spPr/>
      <dgm:t>
        <a:bodyPr/>
        <a:lstStyle/>
        <a:p>
          <a:endParaRPr lang="en-US"/>
        </a:p>
      </dgm:t>
    </dgm:pt>
    <dgm:pt modelId="{8DED0A6C-B01F-43C1-8A17-3752CD680683}" type="pres">
      <dgm:prSet presAssocID="{982708B6-00EE-4D40-8827-6263B1543A34}" presName="Name21" presStyleCnt="0"/>
      <dgm:spPr/>
    </dgm:pt>
    <dgm:pt modelId="{E42FF02E-AFAC-488D-BCDE-510F10006A12}" type="pres">
      <dgm:prSet presAssocID="{982708B6-00EE-4D40-8827-6263B1543A34}" presName="level2Shape" presStyleLbl="node3" presStyleIdx="1" presStyleCnt="2" custScaleX="84875" custScaleY="56551" custLinFactNeighborX="-40052" custLinFactNeighborY="-48664"/>
      <dgm:spPr/>
      <dgm:t>
        <a:bodyPr/>
        <a:lstStyle/>
        <a:p>
          <a:endParaRPr lang="en-US"/>
        </a:p>
      </dgm:t>
    </dgm:pt>
    <dgm:pt modelId="{B87CB199-2FD0-42AD-9C7F-A259B5B6151A}" type="pres">
      <dgm:prSet presAssocID="{982708B6-00EE-4D40-8827-6263B1543A34}" presName="hierChild3" presStyleCnt="0"/>
      <dgm:spPr/>
    </dgm:pt>
    <dgm:pt modelId="{976DB4B1-E45B-45AA-9A28-2818CDC1E0A0}" type="pres">
      <dgm:prSet presAssocID="{6C38BCED-3BB7-41D4-AAAC-BF2088509A32}" presName="bgShapesFlow" presStyleCnt="0"/>
      <dgm:spPr/>
    </dgm:pt>
    <dgm:pt modelId="{5D05829F-2ED1-44E2-B28A-DB80718C1B84}" type="pres">
      <dgm:prSet presAssocID="{14EB55C0-7C55-463F-9EA5-954CE8CA3C0C}" presName="rectComp" presStyleCnt="0"/>
      <dgm:spPr/>
    </dgm:pt>
    <dgm:pt modelId="{4FC74BEA-4E33-4BE1-B895-8E4E57D4AAA5}" type="pres">
      <dgm:prSet presAssocID="{14EB55C0-7C55-463F-9EA5-954CE8CA3C0C}" presName="bgRect" presStyleLbl="bgShp" presStyleIdx="0" presStyleCnt="4"/>
      <dgm:spPr/>
      <dgm:t>
        <a:bodyPr/>
        <a:lstStyle/>
        <a:p>
          <a:endParaRPr lang="en-US"/>
        </a:p>
      </dgm:t>
    </dgm:pt>
    <dgm:pt modelId="{81220BB0-91A0-4BF1-90F2-0DC1DF8A0344}" type="pres">
      <dgm:prSet presAssocID="{14EB55C0-7C55-463F-9EA5-954CE8CA3C0C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C07B9-55E3-4EE1-9CE1-6836DA55D652}" type="pres">
      <dgm:prSet presAssocID="{14EB55C0-7C55-463F-9EA5-954CE8CA3C0C}" presName="spComp" presStyleCnt="0"/>
      <dgm:spPr/>
    </dgm:pt>
    <dgm:pt modelId="{473A7686-FA1D-4015-9AB3-4B5E6BB51D05}" type="pres">
      <dgm:prSet presAssocID="{14EB55C0-7C55-463F-9EA5-954CE8CA3C0C}" presName="vSp" presStyleCnt="0"/>
      <dgm:spPr/>
    </dgm:pt>
    <dgm:pt modelId="{96F920DD-0155-4083-91F8-85FDBC43E243}" type="pres">
      <dgm:prSet presAssocID="{6E86E0A1-F1E9-4B46-8FE9-937E838746D1}" presName="rectComp" presStyleCnt="0"/>
      <dgm:spPr/>
    </dgm:pt>
    <dgm:pt modelId="{8808EC0F-C9C1-4F39-BC16-242B40DBBFB3}" type="pres">
      <dgm:prSet presAssocID="{6E86E0A1-F1E9-4B46-8FE9-937E838746D1}" presName="bgRect" presStyleLbl="bgShp" presStyleIdx="1" presStyleCnt="4"/>
      <dgm:spPr/>
      <dgm:t>
        <a:bodyPr/>
        <a:lstStyle/>
        <a:p>
          <a:endParaRPr lang="en-US"/>
        </a:p>
      </dgm:t>
    </dgm:pt>
    <dgm:pt modelId="{850B7EFE-2D40-48E1-AEE2-7D625B405A86}" type="pres">
      <dgm:prSet presAssocID="{6E86E0A1-F1E9-4B46-8FE9-937E838746D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B6903-02E6-4682-BB0B-7825E284A1BB}" type="pres">
      <dgm:prSet presAssocID="{6E86E0A1-F1E9-4B46-8FE9-937E838746D1}" presName="spComp" presStyleCnt="0"/>
      <dgm:spPr/>
    </dgm:pt>
    <dgm:pt modelId="{6DCE8EE5-F3AA-46E7-99F2-CBE024377814}" type="pres">
      <dgm:prSet presAssocID="{6E86E0A1-F1E9-4B46-8FE9-937E838746D1}" presName="vSp" presStyleCnt="0"/>
      <dgm:spPr/>
    </dgm:pt>
    <dgm:pt modelId="{B9AD40A8-E1DB-46F1-834C-A97F4672D411}" type="pres">
      <dgm:prSet presAssocID="{0A8A04BD-335F-47FB-ABF1-A898D08FD044}" presName="rectComp" presStyleCnt="0"/>
      <dgm:spPr/>
    </dgm:pt>
    <dgm:pt modelId="{7505B798-D769-41A9-A055-A18C41F75155}" type="pres">
      <dgm:prSet presAssocID="{0A8A04BD-335F-47FB-ABF1-A898D08FD044}" presName="bgRect" presStyleLbl="bgShp" presStyleIdx="2" presStyleCnt="4" custLinFactNeighborX="-84" custLinFactNeighborY="-1119"/>
      <dgm:spPr/>
      <dgm:t>
        <a:bodyPr/>
        <a:lstStyle/>
        <a:p>
          <a:endParaRPr lang="en-US"/>
        </a:p>
      </dgm:t>
    </dgm:pt>
    <dgm:pt modelId="{241A3501-AF80-42AC-95FD-C76538FE45B0}" type="pres">
      <dgm:prSet presAssocID="{0A8A04BD-335F-47FB-ABF1-A898D08FD04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72A3D-E2CA-4D9B-A0B5-2AA248DCA965}" type="pres">
      <dgm:prSet presAssocID="{0A8A04BD-335F-47FB-ABF1-A898D08FD044}" presName="spComp" presStyleCnt="0"/>
      <dgm:spPr/>
    </dgm:pt>
    <dgm:pt modelId="{7490591D-7C0F-4A97-8387-817897FBACA4}" type="pres">
      <dgm:prSet presAssocID="{0A8A04BD-335F-47FB-ABF1-A898D08FD044}" presName="vSp" presStyleCnt="0"/>
      <dgm:spPr/>
    </dgm:pt>
    <dgm:pt modelId="{2BC93712-AAF7-43A5-AED0-2188B97ECD41}" type="pres">
      <dgm:prSet presAssocID="{B4BCEECD-D629-46DD-A524-844D451E22AB}" presName="rectComp" presStyleCnt="0"/>
      <dgm:spPr/>
    </dgm:pt>
    <dgm:pt modelId="{29825362-5DA5-4FDC-A25F-2BA8F0BB31D1}" type="pres">
      <dgm:prSet presAssocID="{B4BCEECD-D629-46DD-A524-844D451E22AB}" presName="bgRect" presStyleLbl="bgShp" presStyleIdx="3" presStyleCnt="4"/>
      <dgm:spPr/>
      <dgm:t>
        <a:bodyPr/>
        <a:lstStyle/>
        <a:p>
          <a:endParaRPr lang="en-US"/>
        </a:p>
      </dgm:t>
    </dgm:pt>
    <dgm:pt modelId="{0C7EEF58-EDEE-4D4A-9777-76B82AEE26B6}" type="pres">
      <dgm:prSet presAssocID="{B4BCEECD-D629-46DD-A524-844D451E22AB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B02B4C-4D04-4921-A233-12869F699958}" type="presOf" srcId="{0A8A04BD-335F-47FB-ABF1-A898D08FD044}" destId="{7505B798-D769-41A9-A055-A18C41F75155}" srcOrd="0" destOrd="0" presId="urn:microsoft.com/office/officeart/2005/8/layout/hierarchy6"/>
    <dgm:cxn modelId="{E066F43C-D778-4B93-AE23-B65AC72BDD37}" srcId="{6C38BCED-3BB7-41D4-AAAC-BF2088509A32}" destId="{14EB55C0-7C55-463F-9EA5-954CE8CA3C0C}" srcOrd="1" destOrd="0" parTransId="{B84A73A5-5FA9-4063-B54C-F8421DD9410B}" sibTransId="{929F6215-E981-4CC8-ABA9-97CF9218D35E}"/>
    <dgm:cxn modelId="{ACD25F00-6C6F-4E97-82BC-58493005FA63}" type="presOf" srcId="{5AE4174A-C79B-422B-B037-29DF527660FF}" destId="{863F30BF-7337-47A6-A947-3D50C5CCF3DB}" srcOrd="0" destOrd="0" presId="urn:microsoft.com/office/officeart/2005/8/layout/hierarchy6"/>
    <dgm:cxn modelId="{5C9D4CE7-A95D-4D63-8976-F9C39038D0E6}" type="presOf" srcId="{6E86E0A1-F1E9-4B46-8FE9-937E838746D1}" destId="{8808EC0F-C9C1-4F39-BC16-242B40DBBFB3}" srcOrd="0" destOrd="0" presId="urn:microsoft.com/office/officeart/2005/8/layout/hierarchy6"/>
    <dgm:cxn modelId="{A1ED1A3A-5D12-4494-BA12-B580FB2DBAB3}" type="presOf" srcId="{982708B6-00EE-4D40-8827-6263B1543A34}" destId="{E42FF02E-AFAC-488D-BCDE-510F10006A12}" srcOrd="0" destOrd="0" presId="urn:microsoft.com/office/officeart/2005/8/layout/hierarchy6"/>
    <dgm:cxn modelId="{6528D474-D3D2-4ABC-A5A4-F40C5D44DC2C}" type="presOf" srcId="{6C38BCED-3BB7-41D4-AAAC-BF2088509A32}" destId="{D40401C8-7688-4407-B034-1B58C733227F}" srcOrd="0" destOrd="0" presId="urn:microsoft.com/office/officeart/2005/8/layout/hierarchy6"/>
    <dgm:cxn modelId="{A5708FC9-5F52-4BA9-84F8-016207CE58E3}" type="presOf" srcId="{ECDA00CA-D171-4380-853E-5B1F62EF8DC5}" destId="{703585A1-8C3A-4B86-A4BB-0C5627B673FE}" srcOrd="0" destOrd="0" presId="urn:microsoft.com/office/officeart/2005/8/layout/hierarchy6"/>
    <dgm:cxn modelId="{473EB5CF-E3A9-42D4-8F34-1C2756964941}" srcId="{97C7688D-0BE3-4E5B-BDBF-1CDB596C2323}" destId="{AA56E705-6D8D-4DB9-9655-F81951B1F3D8}" srcOrd="1" destOrd="0" parTransId="{18D155B7-753F-40CD-99CC-029B43B64873}" sibTransId="{1E316D1B-3B40-48BC-81F5-7E394DD978AA}"/>
    <dgm:cxn modelId="{BD719FF2-4D9D-40AA-B11C-78D8C3AF6675}" srcId="{6C38BCED-3BB7-41D4-AAAC-BF2088509A32}" destId="{97C7688D-0BE3-4E5B-BDBF-1CDB596C2323}" srcOrd="0" destOrd="0" parTransId="{863B6898-031E-40DA-8E03-15EF965086C9}" sibTransId="{522E5BEB-8307-4E74-8171-84EB175ADA69}"/>
    <dgm:cxn modelId="{E5AABB7A-7BF9-4AAE-BEB1-E12E72D098EE}" type="presOf" srcId="{14EB55C0-7C55-463F-9EA5-954CE8CA3C0C}" destId="{4FC74BEA-4E33-4BE1-B895-8E4E57D4AAA5}" srcOrd="0" destOrd="0" presId="urn:microsoft.com/office/officeart/2005/8/layout/hierarchy6"/>
    <dgm:cxn modelId="{B3496AAF-6751-420D-89E1-406353BF1681}" type="presOf" srcId="{A297D653-C4B0-4F30-A989-0CDAD9B13556}" destId="{69EB3330-E497-4F57-BE8C-418491996371}" srcOrd="0" destOrd="0" presId="urn:microsoft.com/office/officeart/2005/8/layout/hierarchy6"/>
    <dgm:cxn modelId="{03254BB5-46CD-4F73-8CB0-1A3CC369D925}" srcId="{2DFAB502-ACDE-497E-9895-0175B6CB3844}" destId="{5AE4174A-C79B-422B-B037-29DF527660FF}" srcOrd="0" destOrd="0" parTransId="{A297D653-C4B0-4F30-A989-0CDAD9B13556}" sibTransId="{C6B4891A-C927-4EF6-A16D-A7F4E68D8246}"/>
    <dgm:cxn modelId="{941724EB-E96E-4572-8D75-B060EC0782A7}" type="presOf" srcId="{B4BCEECD-D629-46DD-A524-844D451E22AB}" destId="{29825362-5DA5-4FDC-A25F-2BA8F0BB31D1}" srcOrd="0" destOrd="0" presId="urn:microsoft.com/office/officeart/2005/8/layout/hierarchy6"/>
    <dgm:cxn modelId="{6F3CBBE8-E207-4BA5-B7A7-0BE6D1E6B413}" type="presOf" srcId="{18D155B7-753F-40CD-99CC-029B43B64873}" destId="{496A96EE-1B8B-452C-856B-7D3DEF7FA6E7}" srcOrd="0" destOrd="0" presId="urn:microsoft.com/office/officeart/2005/8/layout/hierarchy6"/>
    <dgm:cxn modelId="{556FC365-CD00-47CC-9044-8F3792E328F7}" type="presOf" srcId="{97C7688D-0BE3-4E5B-BDBF-1CDB596C2323}" destId="{03514CD2-5A28-4A6E-940C-95D345FB960F}" srcOrd="0" destOrd="0" presId="urn:microsoft.com/office/officeart/2005/8/layout/hierarchy6"/>
    <dgm:cxn modelId="{FAB5CEBF-0D8C-4FD7-9D02-6A54EB7E5642}" type="presOf" srcId="{B4BCEECD-D629-46DD-A524-844D451E22AB}" destId="{0C7EEF58-EDEE-4D4A-9777-76B82AEE26B6}" srcOrd="1" destOrd="0" presId="urn:microsoft.com/office/officeart/2005/8/layout/hierarchy6"/>
    <dgm:cxn modelId="{784CE1C8-64EF-4D10-AAA4-066262C979F1}" srcId="{97C7688D-0BE3-4E5B-BDBF-1CDB596C2323}" destId="{2DFAB502-ACDE-497E-9895-0175B6CB3844}" srcOrd="0" destOrd="0" parTransId="{ECDA00CA-D171-4380-853E-5B1F62EF8DC5}" sibTransId="{79739BBB-3535-481C-A308-B6334ECA05EF}"/>
    <dgm:cxn modelId="{97D165F2-6027-4D8F-A088-63EF67E08E69}" srcId="{6C38BCED-3BB7-41D4-AAAC-BF2088509A32}" destId="{B4BCEECD-D629-46DD-A524-844D451E22AB}" srcOrd="4" destOrd="0" parTransId="{F235E828-C928-4298-8EAB-AF2FB4D99C2F}" sibTransId="{79AB5051-0D79-4655-9897-C45DD06DAECB}"/>
    <dgm:cxn modelId="{56C3E67D-8041-41B6-AB4A-BAA195C7EA24}" type="presOf" srcId="{9D71521C-FD8A-4A89-8E1A-EA8C954C23AE}" destId="{ED848062-7B51-40CC-8998-5EFBFCA0BF27}" srcOrd="0" destOrd="0" presId="urn:microsoft.com/office/officeart/2005/8/layout/hierarchy6"/>
    <dgm:cxn modelId="{5E22774B-771C-4041-A035-E52CAB29C19A}" type="presOf" srcId="{6E86E0A1-F1E9-4B46-8FE9-937E838746D1}" destId="{850B7EFE-2D40-48E1-AEE2-7D625B405A86}" srcOrd="1" destOrd="0" presId="urn:microsoft.com/office/officeart/2005/8/layout/hierarchy6"/>
    <dgm:cxn modelId="{403A3A8D-3BB9-4E1C-A9AD-54843BAF8DD6}" srcId="{6C38BCED-3BB7-41D4-AAAC-BF2088509A32}" destId="{0A8A04BD-335F-47FB-ABF1-A898D08FD044}" srcOrd="3" destOrd="0" parTransId="{B3C656EC-9E99-45A5-A4AF-41FA5315F90F}" sibTransId="{9D978145-AFB9-4147-8557-34D1EA358701}"/>
    <dgm:cxn modelId="{C5E9B4B7-FA64-4CAF-BA14-D36B71B7F65C}" type="presOf" srcId="{0A8A04BD-335F-47FB-ABF1-A898D08FD044}" destId="{241A3501-AF80-42AC-95FD-C76538FE45B0}" srcOrd="1" destOrd="0" presId="urn:microsoft.com/office/officeart/2005/8/layout/hierarchy6"/>
    <dgm:cxn modelId="{6C2237E3-6F1E-4890-9A38-483AD9DD55F0}" type="presOf" srcId="{14EB55C0-7C55-463F-9EA5-954CE8CA3C0C}" destId="{81220BB0-91A0-4BF1-90F2-0DC1DF8A0344}" srcOrd="1" destOrd="0" presId="urn:microsoft.com/office/officeart/2005/8/layout/hierarchy6"/>
    <dgm:cxn modelId="{1FC54F22-8A5C-49DD-AA37-B5DBF55E62A6}" srcId="{6C38BCED-3BB7-41D4-AAAC-BF2088509A32}" destId="{6E86E0A1-F1E9-4B46-8FE9-937E838746D1}" srcOrd="2" destOrd="0" parTransId="{72249AF2-87BF-4A09-9940-5DB9C7F23A11}" sibTransId="{67B58AB5-A028-4836-BF92-A06CD1E22FA1}"/>
    <dgm:cxn modelId="{A66A1414-C979-456F-B015-71CCFF9A8C47}" type="presOf" srcId="{AA56E705-6D8D-4DB9-9655-F81951B1F3D8}" destId="{9A5861A6-CC92-4786-A302-758EA1B8C6C6}" srcOrd="0" destOrd="0" presId="urn:microsoft.com/office/officeart/2005/8/layout/hierarchy6"/>
    <dgm:cxn modelId="{EDCF35DB-3064-4C96-B504-42B3D46161B4}" srcId="{AA56E705-6D8D-4DB9-9655-F81951B1F3D8}" destId="{982708B6-00EE-4D40-8827-6263B1543A34}" srcOrd="0" destOrd="0" parTransId="{9D71521C-FD8A-4A89-8E1A-EA8C954C23AE}" sibTransId="{6D1802FC-2C99-4BDD-A60C-45FABE4074C8}"/>
    <dgm:cxn modelId="{05229708-0041-468E-BFB9-122BA2CC4279}" type="presOf" srcId="{2DFAB502-ACDE-497E-9895-0175B6CB3844}" destId="{3C933BE5-BF78-4AC2-B83E-AB155ED9F5A7}" srcOrd="0" destOrd="0" presId="urn:microsoft.com/office/officeart/2005/8/layout/hierarchy6"/>
    <dgm:cxn modelId="{8507B2B5-B78C-40E6-99CD-CAC9424624D9}" type="presParOf" srcId="{D40401C8-7688-4407-B034-1B58C733227F}" destId="{5B68B8B7-D3D6-490E-BA58-F27CF95A77E4}" srcOrd="0" destOrd="0" presId="urn:microsoft.com/office/officeart/2005/8/layout/hierarchy6"/>
    <dgm:cxn modelId="{48F5869B-DBD2-4141-9061-4E84C5A1DC69}" type="presParOf" srcId="{5B68B8B7-D3D6-490E-BA58-F27CF95A77E4}" destId="{0175EE28-E0BC-4CA5-9689-115ACA8F7C0F}" srcOrd="0" destOrd="0" presId="urn:microsoft.com/office/officeart/2005/8/layout/hierarchy6"/>
    <dgm:cxn modelId="{D735DD8A-86A0-4CC6-A248-D0EDAF9C9877}" type="presParOf" srcId="{5B68B8B7-D3D6-490E-BA58-F27CF95A77E4}" destId="{3EAF0120-43F6-4C8B-AEEB-7389A9601828}" srcOrd="1" destOrd="0" presId="urn:microsoft.com/office/officeart/2005/8/layout/hierarchy6"/>
    <dgm:cxn modelId="{0010E06E-DCAE-45CB-9054-16C2F5CB7F6D}" type="presParOf" srcId="{3EAF0120-43F6-4C8B-AEEB-7389A9601828}" destId="{844DE1A6-3145-4ABA-A59E-C96A4F86E285}" srcOrd="0" destOrd="0" presId="urn:microsoft.com/office/officeart/2005/8/layout/hierarchy6"/>
    <dgm:cxn modelId="{475CF07E-2E35-48F1-9F17-73FE8DF3230E}" type="presParOf" srcId="{844DE1A6-3145-4ABA-A59E-C96A4F86E285}" destId="{03514CD2-5A28-4A6E-940C-95D345FB960F}" srcOrd="0" destOrd="0" presId="urn:microsoft.com/office/officeart/2005/8/layout/hierarchy6"/>
    <dgm:cxn modelId="{71F9D031-E26E-43A9-A2B0-C125C689DF4B}" type="presParOf" srcId="{844DE1A6-3145-4ABA-A59E-C96A4F86E285}" destId="{CD94C5BB-ADF4-4603-A5B7-C3AB17FF83B8}" srcOrd="1" destOrd="0" presId="urn:microsoft.com/office/officeart/2005/8/layout/hierarchy6"/>
    <dgm:cxn modelId="{1A6EAD87-8AF7-4D6B-A778-3D54E37A33BB}" type="presParOf" srcId="{CD94C5BB-ADF4-4603-A5B7-C3AB17FF83B8}" destId="{703585A1-8C3A-4B86-A4BB-0C5627B673FE}" srcOrd="0" destOrd="0" presId="urn:microsoft.com/office/officeart/2005/8/layout/hierarchy6"/>
    <dgm:cxn modelId="{D0A94329-D1F6-489E-8D6C-01139DD3462E}" type="presParOf" srcId="{CD94C5BB-ADF4-4603-A5B7-C3AB17FF83B8}" destId="{574E86A5-AB0B-42EE-BBD2-C2FF84B67879}" srcOrd="1" destOrd="0" presId="urn:microsoft.com/office/officeart/2005/8/layout/hierarchy6"/>
    <dgm:cxn modelId="{E640CB3F-030B-4561-8613-9329A0129B9B}" type="presParOf" srcId="{574E86A5-AB0B-42EE-BBD2-C2FF84B67879}" destId="{3C933BE5-BF78-4AC2-B83E-AB155ED9F5A7}" srcOrd="0" destOrd="0" presId="urn:microsoft.com/office/officeart/2005/8/layout/hierarchy6"/>
    <dgm:cxn modelId="{7213E26A-177F-47FA-A04F-0F301FED1192}" type="presParOf" srcId="{574E86A5-AB0B-42EE-BBD2-C2FF84B67879}" destId="{AA2622C3-0F58-46BE-B789-1658B93309DC}" srcOrd="1" destOrd="0" presId="urn:microsoft.com/office/officeart/2005/8/layout/hierarchy6"/>
    <dgm:cxn modelId="{2D57D290-7E81-48DA-B170-96C13D5117FF}" type="presParOf" srcId="{AA2622C3-0F58-46BE-B789-1658B93309DC}" destId="{69EB3330-E497-4F57-BE8C-418491996371}" srcOrd="0" destOrd="0" presId="urn:microsoft.com/office/officeart/2005/8/layout/hierarchy6"/>
    <dgm:cxn modelId="{197181AA-5908-4FF4-9F2C-18A8465C24A7}" type="presParOf" srcId="{AA2622C3-0F58-46BE-B789-1658B93309DC}" destId="{FE89C127-CEAF-4832-8575-4F1E9883255D}" srcOrd="1" destOrd="0" presId="urn:microsoft.com/office/officeart/2005/8/layout/hierarchy6"/>
    <dgm:cxn modelId="{13B3BEFB-8DBE-4521-92F4-A7977E0D418F}" type="presParOf" srcId="{FE89C127-CEAF-4832-8575-4F1E9883255D}" destId="{863F30BF-7337-47A6-A947-3D50C5CCF3DB}" srcOrd="0" destOrd="0" presId="urn:microsoft.com/office/officeart/2005/8/layout/hierarchy6"/>
    <dgm:cxn modelId="{086B2693-5A68-443B-9612-B5A4463B1C6F}" type="presParOf" srcId="{FE89C127-CEAF-4832-8575-4F1E9883255D}" destId="{38FBDFC4-A26A-49BF-97FF-5D027C3D8F4C}" srcOrd="1" destOrd="0" presId="urn:microsoft.com/office/officeart/2005/8/layout/hierarchy6"/>
    <dgm:cxn modelId="{B2138889-3D5C-40E9-B8C7-0F01C90194A3}" type="presParOf" srcId="{CD94C5BB-ADF4-4603-A5B7-C3AB17FF83B8}" destId="{496A96EE-1B8B-452C-856B-7D3DEF7FA6E7}" srcOrd="2" destOrd="0" presId="urn:microsoft.com/office/officeart/2005/8/layout/hierarchy6"/>
    <dgm:cxn modelId="{56E3761E-D12A-4946-8DC5-EA85895CAE9A}" type="presParOf" srcId="{CD94C5BB-ADF4-4603-A5B7-C3AB17FF83B8}" destId="{5FB8AA50-F57E-4826-AC59-00B0637E402C}" srcOrd="3" destOrd="0" presId="urn:microsoft.com/office/officeart/2005/8/layout/hierarchy6"/>
    <dgm:cxn modelId="{41C9D5EA-BBBA-47E6-A4B2-417E976F8D87}" type="presParOf" srcId="{5FB8AA50-F57E-4826-AC59-00B0637E402C}" destId="{9A5861A6-CC92-4786-A302-758EA1B8C6C6}" srcOrd="0" destOrd="0" presId="urn:microsoft.com/office/officeart/2005/8/layout/hierarchy6"/>
    <dgm:cxn modelId="{1E780279-C4B3-4E5D-8D4A-F38647CC77C0}" type="presParOf" srcId="{5FB8AA50-F57E-4826-AC59-00B0637E402C}" destId="{991F6D96-4BCD-4B8D-8FA8-8A2E241BE77B}" srcOrd="1" destOrd="0" presId="urn:microsoft.com/office/officeart/2005/8/layout/hierarchy6"/>
    <dgm:cxn modelId="{8C22CF0B-D791-44EF-A5AE-78C1E5557D7C}" type="presParOf" srcId="{991F6D96-4BCD-4B8D-8FA8-8A2E241BE77B}" destId="{ED848062-7B51-40CC-8998-5EFBFCA0BF27}" srcOrd="0" destOrd="0" presId="urn:microsoft.com/office/officeart/2005/8/layout/hierarchy6"/>
    <dgm:cxn modelId="{02B0B0FE-BD4F-46A9-8C04-2BABC16E3976}" type="presParOf" srcId="{991F6D96-4BCD-4B8D-8FA8-8A2E241BE77B}" destId="{8DED0A6C-B01F-43C1-8A17-3752CD680683}" srcOrd="1" destOrd="0" presId="urn:microsoft.com/office/officeart/2005/8/layout/hierarchy6"/>
    <dgm:cxn modelId="{8EE9AA1E-F712-4C41-85C0-F37D0FEB3AD1}" type="presParOf" srcId="{8DED0A6C-B01F-43C1-8A17-3752CD680683}" destId="{E42FF02E-AFAC-488D-BCDE-510F10006A12}" srcOrd="0" destOrd="0" presId="urn:microsoft.com/office/officeart/2005/8/layout/hierarchy6"/>
    <dgm:cxn modelId="{38CA11A6-09DE-4687-9089-DCD798663E0B}" type="presParOf" srcId="{8DED0A6C-B01F-43C1-8A17-3752CD680683}" destId="{B87CB199-2FD0-42AD-9C7F-A259B5B6151A}" srcOrd="1" destOrd="0" presId="urn:microsoft.com/office/officeart/2005/8/layout/hierarchy6"/>
    <dgm:cxn modelId="{702CB29A-89FF-475C-9C98-4B4128E77EE6}" type="presParOf" srcId="{D40401C8-7688-4407-B034-1B58C733227F}" destId="{976DB4B1-E45B-45AA-9A28-2818CDC1E0A0}" srcOrd="1" destOrd="0" presId="urn:microsoft.com/office/officeart/2005/8/layout/hierarchy6"/>
    <dgm:cxn modelId="{2B30EC96-2DBE-4D42-9D61-E5DD91A3B227}" type="presParOf" srcId="{976DB4B1-E45B-45AA-9A28-2818CDC1E0A0}" destId="{5D05829F-2ED1-44E2-B28A-DB80718C1B84}" srcOrd="0" destOrd="0" presId="urn:microsoft.com/office/officeart/2005/8/layout/hierarchy6"/>
    <dgm:cxn modelId="{7CA0B9C1-8A2A-4566-96FA-1DF694886F8F}" type="presParOf" srcId="{5D05829F-2ED1-44E2-B28A-DB80718C1B84}" destId="{4FC74BEA-4E33-4BE1-B895-8E4E57D4AAA5}" srcOrd="0" destOrd="0" presId="urn:microsoft.com/office/officeart/2005/8/layout/hierarchy6"/>
    <dgm:cxn modelId="{4F82D537-5907-421E-ABC8-340D070EF511}" type="presParOf" srcId="{5D05829F-2ED1-44E2-B28A-DB80718C1B84}" destId="{81220BB0-91A0-4BF1-90F2-0DC1DF8A0344}" srcOrd="1" destOrd="0" presId="urn:microsoft.com/office/officeart/2005/8/layout/hierarchy6"/>
    <dgm:cxn modelId="{504C11B7-227F-4759-9283-D5FB6E56A48D}" type="presParOf" srcId="{976DB4B1-E45B-45AA-9A28-2818CDC1E0A0}" destId="{2FFC07B9-55E3-4EE1-9CE1-6836DA55D652}" srcOrd="1" destOrd="0" presId="urn:microsoft.com/office/officeart/2005/8/layout/hierarchy6"/>
    <dgm:cxn modelId="{F6C9A309-985B-4DA7-91D2-74C2B6CDF8E4}" type="presParOf" srcId="{2FFC07B9-55E3-4EE1-9CE1-6836DA55D652}" destId="{473A7686-FA1D-4015-9AB3-4B5E6BB51D05}" srcOrd="0" destOrd="0" presId="urn:microsoft.com/office/officeart/2005/8/layout/hierarchy6"/>
    <dgm:cxn modelId="{EC07980D-F3DE-4EBC-8D76-E87BC147F91B}" type="presParOf" srcId="{976DB4B1-E45B-45AA-9A28-2818CDC1E0A0}" destId="{96F920DD-0155-4083-91F8-85FDBC43E243}" srcOrd="2" destOrd="0" presId="urn:microsoft.com/office/officeart/2005/8/layout/hierarchy6"/>
    <dgm:cxn modelId="{40985FAC-C307-49FD-AB29-7CAD176E92AE}" type="presParOf" srcId="{96F920DD-0155-4083-91F8-85FDBC43E243}" destId="{8808EC0F-C9C1-4F39-BC16-242B40DBBFB3}" srcOrd="0" destOrd="0" presId="urn:microsoft.com/office/officeart/2005/8/layout/hierarchy6"/>
    <dgm:cxn modelId="{AF9BFEDF-7DC4-4C2F-A9AB-12EB219CEEB3}" type="presParOf" srcId="{96F920DD-0155-4083-91F8-85FDBC43E243}" destId="{850B7EFE-2D40-48E1-AEE2-7D625B405A86}" srcOrd="1" destOrd="0" presId="urn:microsoft.com/office/officeart/2005/8/layout/hierarchy6"/>
    <dgm:cxn modelId="{FB97B536-A11E-405D-9A67-AFF1D5DB4308}" type="presParOf" srcId="{976DB4B1-E45B-45AA-9A28-2818CDC1E0A0}" destId="{AD9B6903-02E6-4682-BB0B-7825E284A1BB}" srcOrd="3" destOrd="0" presId="urn:microsoft.com/office/officeart/2005/8/layout/hierarchy6"/>
    <dgm:cxn modelId="{A7C893A9-B1A1-49EA-9578-01A4E59C23A1}" type="presParOf" srcId="{AD9B6903-02E6-4682-BB0B-7825E284A1BB}" destId="{6DCE8EE5-F3AA-46E7-99F2-CBE024377814}" srcOrd="0" destOrd="0" presId="urn:microsoft.com/office/officeart/2005/8/layout/hierarchy6"/>
    <dgm:cxn modelId="{667E6EB6-2528-48AB-BD18-979298FE5E94}" type="presParOf" srcId="{976DB4B1-E45B-45AA-9A28-2818CDC1E0A0}" destId="{B9AD40A8-E1DB-46F1-834C-A97F4672D411}" srcOrd="4" destOrd="0" presId="urn:microsoft.com/office/officeart/2005/8/layout/hierarchy6"/>
    <dgm:cxn modelId="{D93AAA03-D258-4DC5-A75C-5591D5C16047}" type="presParOf" srcId="{B9AD40A8-E1DB-46F1-834C-A97F4672D411}" destId="{7505B798-D769-41A9-A055-A18C41F75155}" srcOrd="0" destOrd="0" presId="urn:microsoft.com/office/officeart/2005/8/layout/hierarchy6"/>
    <dgm:cxn modelId="{8ADFF587-9E4F-48FC-B5A7-EFFCE490FC4C}" type="presParOf" srcId="{B9AD40A8-E1DB-46F1-834C-A97F4672D411}" destId="{241A3501-AF80-42AC-95FD-C76538FE45B0}" srcOrd="1" destOrd="0" presId="urn:microsoft.com/office/officeart/2005/8/layout/hierarchy6"/>
    <dgm:cxn modelId="{1E884A28-9951-4B87-BE33-B2AC1E904478}" type="presParOf" srcId="{976DB4B1-E45B-45AA-9A28-2818CDC1E0A0}" destId="{2F472A3D-E2CA-4D9B-A0B5-2AA248DCA965}" srcOrd="5" destOrd="0" presId="urn:microsoft.com/office/officeart/2005/8/layout/hierarchy6"/>
    <dgm:cxn modelId="{BE29583E-C0F8-44A5-B4FB-42E781081C53}" type="presParOf" srcId="{2F472A3D-E2CA-4D9B-A0B5-2AA248DCA965}" destId="{7490591D-7C0F-4A97-8387-817897FBACA4}" srcOrd="0" destOrd="0" presId="urn:microsoft.com/office/officeart/2005/8/layout/hierarchy6"/>
    <dgm:cxn modelId="{A436D1B5-5246-45C2-A0DA-A827CC21ADA5}" type="presParOf" srcId="{976DB4B1-E45B-45AA-9A28-2818CDC1E0A0}" destId="{2BC93712-AAF7-43A5-AED0-2188B97ECD41}" srcOrd="6" destOrd="0" presId="urn:microsoft.com/office/officeart/2005/8/layout/hierarchy6"/>
    <dgm:cxn modelId="{C7FF294B-8456-4F2E-BD40-60B29F123986}" type="presParOf" srcId="{2BC93712-AAF7-43A5-AED0-2188B97ECD41}" destId="{29825362-5DA5-4FDC-A25F-2BA8F0BB31D1}" srcOrd="0" destOrd="0" presId="urn:microsoft.com/office/officeart/2005/8/layout/hierarchy6"/>
    <dgm:cxn modelId="{AAAA3EDC-6DEE-434C-A0D7-2331BBC49DE6}" type="presParOf" srcId="{2BC93712-AAF7-43A5-AED0-2188B97ECD41}" destId="{0C7EEF58-EDEE-4D4A-9777-76B82AEE26B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8BCED-3BB7-41D4-AAAC-BF2088509A3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7688D-0BE3-4E5B-BDBF-1CDB596C232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Provincial Government </a:t>
          </a:r>
          <a:r>
            <a:rPr lang="en-US" b="1" dirty="0" err="1" smtClean="0">
              <a:solidFill>
                <a:srgbClr val="FFFF00"/>
              </a:solidFill>
            </a:rPr>
            <a:t>DoH</a:t>
          </a:r>
          <a:r>
            <a:rPr lang="en-US" b="1" dirty="0" smtClean="0">
              <a:solidFill>
                <a:srgbClr val="FFFF00"/>
              </a:solidFill>
            </a:rPr>
            <a:t>, DoE</a:t>
          </a:r>
          <a:endParaRPr lang="en-US" b="1" dirty="0">
            <a:solidFill>
              <a:srgbClr val="FFFF00"/>
            </a:solidFill>
          </a:endParaRPr>
        </a:p>
      </dgm:t>
    </dgm:pt>
    <dgm:pt modelId="{863B6898-031E-40DA-8E03-15EF965086C9}" type="parTrans" cxnId="{BD719FF2-4D9D-40AA-B11C-78D8C3AF6675}">
      <dgm:prSet/>
      <dgm:spPr/>
      <dgm:t>
        <a:bodyPr/>
        <a:lstStyle/>
        <a:p>
          <a:endParaRPr lang="en-US"/>
        </a:p>
      </dgm:t>
    </dgm:pt>
    <dgm:pt modelId="{522E5BEB-8307-4E74-8171-84EB175ADA69}" type="sibTrans" cxnId="{BD719FF2-4D9D-40AA-B11C-78D8C3AF6675}">
      <dgm:prSet/>
      <dgm:spPr/>
      <dgm:t>
        <a:bodyPr/>
        <a:lstStyle/>
        <a:p>
          <a:endParaRPr lang="en-US"/>
        </a:p>
      </dgm:t>
    </dgm:pt>
    <dgm:pt modelId="{2DFAB502-ACDE-497E-9895-0175B6CB3844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Health Authority,</a:t>
          </a:r>
        </a:p>
        <a:p>
          <a:r>
            <a:rPr lang="en-US" b="1" dirty="0" smtClean="0">
              <a:solidFill>
                <a:srgbClr val="FFFF00"/>
              </a:solidFill>
            </a:rPr>
            <a:t>Hospital</a:t>
          </a:r>
          <a:endParaRPr lang="en-US" b="1" dirty="0">
            <a:solidFill>
              <a:srgbClr val="FFFF00"/>
            </a:solidFill>
          </a:endParaRPr>
        </a:p>
      </dgm:t>
    </dgm:pt>
    <dgm:pt modelId="{ECDA00CA-D171-4380-853E-5B1F62EF8DC5}" type="parTrans" cxnId="{784CE1C8-64EF-4D10-AAA4-066262C979F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9739BBB-3535-481C-A308-B6334ECA05EF}" type="sibTrans" cxnId="{784CE1C8-64EF-4D10-AAA4-066262C979F1}">
      <dgm:prSet/>
      <dgm:spPr/>
      <dgm:t>
        <a:bodyPr/>
        <a:lstStyle/>
        <a:p>
          <a:endParaRPr lang="en-US"/>
        </a:p>
      </dgm:t>
    </dgm:pt>
    <dgm:pt modelId="{5AE4174A-C79B-422B-B037-29DF527660FF}">
      <dgm:prSet phldrT="[Text]"/>
      <dgm:spPr>
        <a:ln>
          <a:noFill/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Clinical Chief</a:t>
          </a:r>
          <a:endParaRPr lang="en-US" b="1" dirty="0">
            <a:solidFill>
              <a:srgbClr val="FFFF00"/>
            </a:solidFill>
          </a:endParaRPr>
        </a:p>
      </dgm:t>
    </dgm:pt>
    <dgm:pt modelId="{A297D653-C4B0-4F30-A989-0CDAD9B13556}" type="parTrans" cxnId="{03254BB5-46CD-4F73-8CB0-1A3CC369D925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6B4891A-C927-4EF6-A16D-A7F4E68D8246}" type="sibTrans" cxnId="{03254BB5-46CD-4F73-8CB0-1A3CC369D925}">
      <dgm:prSet/>
      <dgm:spPr/>
      <dgm:t>
        <a:bodyPr/>
        <a:lstStyle/>
        <a:p>
          <a:endParaRPr lang="en-US"/>
        </a:p>
      </dgm:t>
    </dgm:pt>
    <dgm:pt modelId="{AA56E705-6D8D-4DB9-9655-F81951B1F3D8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University, </a:t>
          </a:r>
          <a:r>
            <a:rPr lang="en-US" b="1" dirty="0" err="1" smtClean="0">
              <a:solidFill>
                <a:srgbClr val="FFFF00"/>
              </a:solidFill>
            </a:rPr>
            <a:t>FoM</a:t>
          </a:r>
          <a:endParaRPr lang="en-US" b="1" dirty="0">
            <a:solidFill>
              <a:srgbClr val="FFFF00"/>
            </a:solidFill>
          </a:endParaRPr>
        </a:p>
      </dgm:t>
    </dgm:pt>
    <dgm:pt modelId="{18D155B7-753F-40CD-99CC-029B43B64873}" type="parTrans" cxnId="{473EB5CF-E3A9-42D4-8F34-1C2756964941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316D1B-3B40-48BC-81F5-7E394DD978AA}" type="sibTrans" cxnId="{473EB5CF-E3A9-42D4-8F34-1C2756964941}">
      <dgm:prSet/>
      <dgm:spPr/>
      <dgm:t>
        <a:bodyPr/>
        <a:lstStyle/>
        <a:p>
          <a:endParaRPr lang="en-US"/>
        </a:p>
      </dgm:t>
    </dgm:pt>
    <dgm:pt modelId="{982708B6-00EE-4D40-8827-6263B1543A34}">
      <dgm:prSet phldrT="[Text]"/>
      <dgm:spPr>
        <a:ln>
          <a:noFill/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Academic Chair</a:t>
          </a:r>
          <a:endParaRPr lang="en-US" b="1" dirty="0">
            <a:solidFill>
              <a:srgbClr val="FFFF00"/>
            </a:solidFill>
          </a:endParaRPr>
        </a:p>
      </dgm:t>
    </dgm:pt>
    <dgm:pt modelId="{9D71521C-FD8A-4A89-8E1A-EA8C954C23AE}" type="parTrans" cxnId="{EDCF35DB-3064-4C96-B504-42B3D46161B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D1802FC-2C99-4BDD-A60C-45FABE4074C8}" type="sibTrans" cxnId="{EDCF35DB-3064-4C96-B504-42B3D46161B4}">
      <dgm:prSet/>
      <dgm:spPr/>
      <dgm:t>
        <a:bodyPr/>
        <a:lstStyle/>
        <a:p>
          <a:endParaRPr lang="en-US"/>
        </a:p>
      </dgm:t>
    </dgm:pt>
    <dgm:pt modelId="{14EB55C0-7C55-463F-9EA5-954CE8CA3C0C}">
      <dgm:prSet phldrT="[Text]"/>
      <dgm:spPr/>
      <dgm:t>
        <a:bodyPr/>
        <a:lstStyle/>
        <a:p>
          <a:r>
            <a:rPr lang="en-US" dirty="0" smtClean="0"/>
            <a:t>Accountabilities to ultimate Payer(s) / Public</a:t>
          </a:r>
          <a:endParaRPr lang="en-US" dirty="0"/>
        </a:p>
      </dgm:t>
    </dgm:pt>
    <dgm:pt modelId="{B84A73A5-5FA9-4063-B54C-F8421DD9410B}" type="parTrans" cxnId="{E066F43C-D778-4B93-AE23-B65AC72BDD37}">
      <dgm:prSet/>
      <dgm:spPr/>
      <dgm:t>
        <a:bodyPr/>
        <a:lstStyle/>
        <a:p>
          <a:endParaRPr lang="en-US"/>
        </a:p>
      </dgm:t>
    </dgm:pt>
    <dgm:pt modelId="{929F6215-E981-4CC8-ABA9-97CF9218D35E}" type="sibTrans" cxnId="{E066F43C-D778-4B93-AE23-B65AC72BDD37}">
      <dgm:prSet/>
      <dgm:spPr/>
      <dgm:t>
        <a:bodyPr/>
        <a:lstStyle/>
        <a:p>
          <a:endParaRPr lang="en-US"/>
        </a:p>
      </dgm:t>
    </dgm:pt>
    <dgm:pt modelId="{0A8A04BD-335F-47FB-ABF1-A898D08FD044}">
      <dgm:prSet phldrT="[Text]"/>
      <dgm:spPr/>
      <dgm:t>
        <a:bodyPr/>
        <a:lstStyle/>
        <a:p>
          <a:r>
            <a:rPr lang="en-US" dirty="0" smtClean="0"/>
            <a:t>Purpose/Mission: Clinical Care, Education, Research</a:t>
          </a:r>
          <a:endParaRPr lang="en-US" dirty="0"/>
        </a:p>
      </dgm:t>
    </dgm:pt>
    <dgm:pt modelId="{B3C656EC-9E99-45A5-A4AF-41FA5315F90F}" type="parTrans" cxnId="{403A3A8D-3BB9-4E1C-A9AD-54843BAF8DD6}">
      <dgm:prSet/>
      <dgm:spPr/>
      <dgm:t>
        <a:bodyPr/>
        <a:lstStyle/>
        <a:p>
          <a:endParaRPr lang="en-US"/>
        </a:p>
      </dgm:t>
    </dgm:pt>
    <dgm:pt modelId="{9D978145-AFB9-4147-8557-34D1EA358701}" type="sibTrans" cxnId="{403A3A8D-3BB9-4E1C-A9AD-54843BAF8DD6}">
      <dgm:prSet/>
      <dgm:spPr/>
      <dgm:t>
        <a:bodyPr/>
        <a:lstStyle/>
        <a:p>
          <a:endParaRPr lang="en-US"/>
        </a:p>
      </dgm:t>
    </dgm:pt>
    <dgm:pt modelId="{6E86E0A1-F1E9-4B46-8FE9-937E838746D1}">
      <dgm:prSet phldrT="[Text]"/>
      <dgm:spPr/>
      <dgm:t>
        <a:bodyPr/>
        <a:lstStyle/>
        <a:p>
          <a:r>
            <a:rPr lang="en-US" dirty="0" smtClean="0"/>
            <a:t>Chair/Chief as agent of </a:t>
          </a:r>
          <a:r>
            <a:rPr lang="en-US" dirty="0" err="1" smtClean="0"/>
            <a:t>Hosp</a:t>
          </a:r>
          <a:r>
            <a:rPr lang="en-US" dirty="0" smtClean="0"/>
            <a:t>/</a:t>
          </a:r>
          <a:r>
            <a:rPr lang="en-US" dirty="0" err="1" smtClean="0"/>
            <a:t>FoM</a:t>
          </a:r>
          <a:r>
            <a:rPr lang="en-US" dirty="0" smtClean="0"/>
            <a:t>. Hospital privileges/ academic promotion</a:t>
          </a:r>
          <a:endParaRPr lang="en-US" dirty="0"/>
        </a:p>
      </dgm:t>
    </dgm:pt>
    <dgm:pt modelId="{72249AF2-87BF-4A09-9940-5DB9C7F23A11}" type="parTrans" cxnId="{1FC54F22-8A5C-49DD-AA37-B5DBF55E62A6}">
      <dgm:prSet/>
      <dgm:spPr/>
      <dgm:t>
        <a:bodyPr/>
        <a:lstStyle/>
        <a:p>
          <a:endParaRPr lang="en-US"/>
        </a:p>
      </dgm:t>
    </dgm:pt>
    <dgm:pt modelId="{67B58AB5-A028-4836-BF92-A06CD1E22FA1}" type="sibTrans" cxnId="{1FC54F22-8A5C-49DD-AA37-B5DBF55E62A6}">
      <dgm:prSet/>
      <dgm:spPr/>
      <dgm:t>
        <a:bodyPr/>
        <a:lstStyle/>
        <a:p>
          <a:endParaRPr lang="en-US"/>
        </a:p>
      </dgm:t>
    </dgm:pt>
    <dgm:pt modelId="{B4BCEECD-D629-46DD-A524-844D451E22AB}">
      <dgm:prSet phldrT="[Text]"/>
      <dgm:spPr/>
      <dgm:t>
        <a:bodyPr/>
        <a:lstStyle/>
        <a:p>
          <a:r>
            <a:rPr lang="en-US" dirty="0" smtClean="0"/>
            <a:t>Individual MDs and constituent programs</a:t>
          </a:r>
          <a:endParaRPr lang="en-US" dirty="0"/>
        </a:p>
      </dgm:t>
    </dgm:pt>
    <dgm:pt modelId="{79AB5051-0D79-4655-9897-C45DD06DAECB}" type="sibTrans" cxnId="{97D165F2-6027-4D8F-A088-63EF67E08E69}">
      <dgm:prSet/>
      <dgm:spPr/>
      <dgm:t>
        <a:bodyPr/>
        <a:lstStyle/>
        <a:p>
          <a:endParaRPr lang="en-US"/>
        </a:p>
      </dgm:t>
    </dgm:pt>
    <dgm:pt modelId="{F235E828-C928-4298-8EAB-AF2FB4D99C2F}" type="parTrans" cxnId="{97D165F2-6027-4D8F-A088-63EF67E08E69}">
      <dgm:prSet/>
      <dgm:spPr/>
      <dgm:t>
        <a:bodyPr/>
        <a:lstStyle/>
        <a:p>
          <a:endParaRPr lang="en-US"/>
        </a:p>
      </dgm:t>
    </dgm:pt>
    <dgm:pt modelId="{D40401C8-7688-4407-B034-1B58C733227F}" type="pres">
      <dgm:prSet presAssocID="{6C38BCED-3BB7-41D4-AAAC-BF2088509A3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68B8B7-D3D6-490E-BA58-F27CF95A77E4}" type="pres">
      <dgm:prSet presAssocID="{6C38BCED-3BB7-41D4-AAAC-BF2088509A32}" presName="hierFlow" presStyleCnt="0"/>
      <dgm:spPr/>
    </dgm:pt>
    <dgm:pt modelId="{0175EE28-E0BC-4CA5-9689-115ACA8F7C0F}" type="pres">
      <dgm:prSet presAssocID="{6C38BCED-3BB7-41D4-AAAC-BF2088509A32}" presName="firstBuf" presStyleCnt="0"/>
      <dgm:spPr/>
    </dgm:pt>
    <dgm:pt modelId="{3EAF0120-43F6-4C8B-AEEB-7389A9601828}" type="pres">
      <dgm:prSet presAssocID="{6C38BCED-3BB7-41D4-AAAC-BF2088509A3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44DE1A6-3145-4ABA-A59E-C96A4F86E285}" type="pres">
      <dgm:prSet presAssocID="{97C7688D-0BE3-4E5B-BDBF-1CDB596C2323}" presName="Name14" presStyleCnt="0"/>
      <dgm:spPr/>
    </dgm:pt>
    <dgm:pt modelId="{03514CD2-5A28-4A6E-940C-95D345FB960F}" type="pres">
      <dgm:prSet presAssocID="{97C7688D-0BE3-4E5B-BDBF-1CDB596C2323}" presName="level1Shape" presStyleLbl="node0" presStyleIdx="0" presStyleCnt="1" custScaleY="76968" custLinFactNeighborX="3176" custLinFactNeighborY="-7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4C5BB-ADF4-4603-A5B7-C3AB17FF83B8}" type="pres">
      <dgm:prSet presAssocID="{97C7688D-0BE3-4E5B-BDBF-1CDB596C2323}" presName="hierChild2" presStyleCnt="0"/>
      <dgm:spPr/>
    </dgm:pt>
    <dgm:pt modelId="{703585A1-8C3A-4B86-A4BB-0C5627B673FE}" type="pres">
      <dgm:prSet presAssocID="{ECDA00CA-D171-4380-853E-5B1F62EF8DC5}" presName="Name19" presStyleLbl="parChTrans1D2" presStyleIdx="0" presStyleCnt="2"/>
      <dgm:spPr/>
      <dgm:t>
        <a:bodyPr/>
        <a:lstStyle/>
        <a:p>
          <a:endParaRPr lang="en-US"/>
        </a:p>
      </dgm:t>
    </dgm:pt>
    <dgm:pt modelId="{574E86A5-AB0B-42EE-BBD2-C2FF84B67879}" type="pres">
      <dgm:prSet presAssocID="{2DFAB502-ACDE-497E-9895-0175B6CB3844}" presName="Name21" presStyleCnt="0"/>
      <dgm:spPr/>
    </dgm:pt>
    <dgm:pt modelId="{3C933BE5-BF78-4AC2-B83E-AB155ED9F5A7}" type="pres">
      <dgm:prSet presAssocID="{2DFAB502-ACDE-497E-9895-0175B6CB3844}" presName="level2Shape" presStyleLbl="node2" presStyleIdx="0" presStyleCnt="2" custScaleX="98476" custScaleY="61993" custLinFactNeighborX="-5119" custLinFactNeighborY="-38113"/>
      <dgm:spPr/>
      <dgm:t>
        <a:bodyPr/>
        <a:lstStyle/>
        <a:p>
          <a:endParaRPr lang="en-US"/>
        </a:p>
      </dgm:t>
    </dgm:pt>
    <dgm:pt modelId="{AA2622C3-0F58-46BE-B789-1658B93309DC}" type="pres">
      <dgm:prSet presAssocID="{2DFAB502-ACDE-497E-9895-0175B6CB3844}" presName="hierChild3" presStyleCnt="0"/>
      <dgm:spPr/>
    </dgm:pt>
    <dgm:pt modelId="{69EB3330-E497-4F57-BE8C-418491996371}" type="pres">
      <dgm:prSet presAssocID="{A297D653-C4B0-4F30-A989-0CDAD9B13556}" presName="Name19" presStyleLbl="parChTrans1D3" presStyleIdx="0" presStyleCnt="2"/>
      <dgm:spPr/>
      <dgm:t>
        <a:bodyPr/>
        <a:lstStyle/>
        <a:p>
          <a:endParaRPr lang="en-US"/>
        </a:p>
      </dgm:t>
    </dgm:pt>
    <dgm:pt modelId="{FE89C127-CEAF-4832-8575-4F1E9883255D}" type="pres">
      <dgm:prSet presAssocID="{5AE4174A-C79B-422B-B037-29DF527660FF}" presName="Name21" presStyleCnt="0"/>
      <dgm:spPr/>
    </dgm:pt>
    <dgm:pt modelId="{863F30BF-7337-47A6-A947-3D50C5CCF3DB}" type="pres">
      <dgm:prSet presAssocID="{5AE4174A-C79B-422B-B037-29DF527660FF}" presName="level2Shape" presStyleLbl="node3" presStyleIdx="0" presStyleCnt="2" custScaleX="92382" custScaleY="54755" custLinFactNeighborX="12130" custLinFactNeighborY="-49485"/>
      <dgm:spPr/>
      <dgm:t>
        <a:bodyPr/>
        <a:lstStyle/>
        <a:p>
          <a:endParaRPr lang="en-US"/>
        </a:p>
      </dgm:t>
    </dgm:pt>
    <dgm:pt modelId="{38FBDFC4-A26A-49BF-97FF-5D027C3D8F4C}" type="pres">
      <dgm:prSet presAssocID="{5AE4174A-C79B-422B-B037-29DF527660FF}" presName="hierChild3" presStyleCnt="0"/>
      <dgm:spPr/>
    </dgm:pt>
    <dgm:pt modelId="{496A96EE-1B8B-452C-856B-7D3DEF7FA6E7}" type="pres">
      <dgm:prSet presAssocID="{18D155B7-753F-40CD-99CC-029B43B64873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FB8AA50-F57E-4826-AC59-00B0637E402C}" type="pres">
      <dgm:prSet presAssocID="{AA56E705-6D8D-4DB9-9655-F81951B1F3D8}" presName="Name21" presStyleCnt="0"/>
      <dgm:spPr/>
    </dgm:pt>
    <dgm:pt modelId="{9A5861A6-CC92-4786-A302-758EA1B8C6C6}" type="pres">
      <dgm:prSet presAssocID="{AA56E705-6D8D-4DB9-9655-F81951B1F3D8}" presName="level2Shape" presStyleLbl="node2" presStyleIdx="1" presStyleCnt="2" custScaleX="74567" custScaleY="67632" custLinFactNeighborX="4002" custLinFactNeighborY="-37099"/>
      <dgm:spPr/>
      <dgm:t>
        <a:bodyPr/>
        <a:lstStyle/>
        <a:p>
          <a:endParaRPr lang="en-US"/>
        </a:p>
      </dgm:t>
    </dgm:pt>
    <dgm:pt modelId="{991F6D96-4BCD-4B8D-8FA8-8A2E241BE77B}" type="pres">
      <dgm:prSet presAssocID="{AA56E705-6D8D-4DB9-9655-F81951B1F3D8}" presName="hierChild3" presStyleCnt="0"/>
      <dgm:spPr/>
    </dgm:pt>
    <dgm:pt modelId="{ED848062-7B51-40CC-8998-5EFBFCA0BF27}" type="pres">
      <dgm:prSet presAssocID="{9D71521C-FD8A-4A89-8E1A-EA8C954C23AE}" presName="Name19" presStyleLbl="parChTrans1D3" presStyleIdx="1" presStyleCnt="2"/>
      <dgm:spPr/>
      <dgm:t>
        <a:bodyPr/>
        <a:lstStyle/>
        <a:p>
          <a:endParaRPr lang="en-US"/>
        </a:p>
      </dgm:t>
    </dgm:pt>
    <dgm:pt modelId="{8DED0A6C-B01F-43C1-8A17-3752CD680683}" type="pres">
      <dgm:prSet presAssocID="{982708B6-00EE-4D40-8827-6263B1543A34}" presName="Name21" presStyleCnt="0"/>
      <dgm:spPr/>
    </dgm:pt>
    <dgm:pt modelId="{E42FF02E-AFAC-488D-BCDE-510F10006A12}" type="pres">
      <dgm:prSet presAssocID="{982708B6-00EE-4D40-8827-6263B1543A34}" presName="level2Shape" presStyleLbl="node3" presStyleIdx="1" presStyleCnt="2" custScaleX="84875" custScaleY="56551" custLinFactNeighborX="-20861" custLinFactNeighborY="-55251"/>
      <dgm:spPr/>
      <dgm:t>
        <a:bodyPr/>
        <a:lstStyle/>
        <a:p>
          <a:endParaRPr lang="en-US"/>
        </a:p>
      </dgm:t>
    </dgm:pt>
    <dgm:pt modelId="{B87CB199-2FD0-42AD-9C7F-A259B5B6151A}" type="pres">
      <dgm:prSet presAssocID="{982708B6-00EE-4D40-8827-6263B1543A34}" presName="hierChild3" presStyleCnt="0"/>
      <dgm:spPr/>
    </dgm:pt>
    <dgm:pt modelId="{976DB4B1-E45B-45AA-9A28-2818CDC1E0A0}" type="pres">
      <dgm:prSet presAssocID="{6C38BCED-3BB7-41D4-AAAC-BF2088509A32}" presName="bgShapesFlow" presStyleCnt="0"/>
      <dgm:spPr/>
    </dgm:pt>
    <dgm:pt modelId="{5D05829F-2ED1-44E2-B28A-DB80718C1B84}" type="pres">
      <dgm:prSet presAssocID="{14EB55C0-7C55-463F-9EA5-954CE8CA3C0C}" presName="rectComp" presStyleCnt="0"/>
      <dgm:spPr/>
    </dgm:pt>
    <dgm:pt modelId="{4FC74BEA-4E33-4BE1-B895-8E4E57D4AAA5}" type="pres">
      <dgm:prSet presAssocID="{14EB55C0-7C55-463F-9EA5-954CE8CA3C0C}" presName="bgRect" presStyleLbl="bgShp" presStyleIdx="0" presStyleCnt="4"/>
      <dgm:spPr/>
      <dgm:t>
        <a:bodyPr/>
        <a:lstStyle/>
        <a:p>
          <a:endParaRPr lang="en-US"/>
        </a:p>
      </dgm:t>
    </dgm:pt>
    <dgm:pt modelId="{81220BB0-91A0-4BF1-90F2-0DC1DF8A0344}" type="pres">
      <dgm:prSet presAssocID="{14EB55C0-7C55-463F-9EA5-954CE8CA3C0C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C07B9-55E3-4EE1-9CE1-6836DA55D652}" type="pres">
      <dgm:prSet presAssocID="{14EB55C0-7C55-463F-9EA5-954CE8CA3C0C}" presName="spComp" presStyleCnt="0"/>
      <dgm:spPr/>
    </dgm:pt>
    <dgm:pt modelId="{473A7686-FA1D-4015-9AB3-4B5E6BB51D05}" type="pres">
      <dgm:prSet presAssocID="{14EB55C0-7C55-463F-9EA5-954CE8CA3C0C}" presName="vSp" presStyleCnt="0"/>
      <dgm:spPr/>
    </dgm:pt>
    <dgm:pt modelId="{96F920DD-0155-4083-91F8-85FDBC43E243}" type="pres">
      <dgm:prSet presAssocID="{6E86E0A1-F1E9-4B46-8FE9-937E838746D1}" presName="rectComp" presStyleCnt="0"/>
      <dgm:spPr/>
    </dgm:pt>
    <dgm:pt modelId="{8808EC0F-C9C1-4F39-BC16-242B40DBBFB3}" type="pres">
      <dgm:prSet presAssocID="{6E86E0A1-F1E9-4B46-8FE9-937E838746D1}" presName="bgRect" presStyleLbl="bgShp" presStyleIdx="1" presStyleCnt="4"/>
      <dgm:spPr/>
      <dgm:t>
        <a:bodyPr/>
        <a:lstStyle/>
        <a:p>
          <a:endParaRPr lang="en-US"/>
        </a:p>
      </dgm:t>
    </dgm:pt>
    <dgm:pt modelId="{850B7EFE-2D40-48E1-AEE2-7D625B405A86}" type="pres">
      <dgm:prSet presAssocID="{6E86E0A1-F1E9-4B46-8FE9-937E838746D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B6903-02E6-4682-BB0B-7825E284A1BB}" type="pres">
      <dgm:prSet presAssocID="{6E86E0A1-F1E9-4B46-8FE9-937E838746D1}" presName="spComp" presStyleCnt="0"/>
      <dgm:spPr/>
    </dgm:pt>
    <dgm:pt modelId="{6DCE8EE5-F3AA-46E7-99F2-CBE024377814}" type="pres">
      <dgm:prSet presAssocID="{6E86E0A1-F1E9-4B46-8FE9-937E838746D1}" presName="vSp" presStyleCnt="0"/>
      <dgm:spPr/>
    </dgm:pt>
    <dgm:pt modelId="{B9AD40A8-E1DB-46F1-834C-A97F4672D411}" type="pres">
      <dgm:prSet presAssocID="{0A8A04BD-335F-47FB-ABF1-A898D08FD044}" presName="rectComp" presStyleCnt="0"/>
      <dgm:spPr/>
    </dgm:pt>
    <dgm:pt modelId="{7505B798-D769-41A9-A055-A18C41F75155}" type="pres">
      <dgm:prSet presAssocID="{0A8A04BD-335F-47FB-ABF1-A898D08FD044}" presName="bgRect" presStyleLbl="bgShp" presStyleIdx="2" presStyleCnt="4" custLinFactNeighborX="-84" custLinFactNeighborY="-1119"/>
      <dgm:spPr/>
      <dgm:t>
        <a:bodyPr/>
        <a:lstStyle/>
        <a:p>
          <a:endParaRPr lang="en-US"/>
        </a:p>
      </dgm:t>
    </dgm:pt>
    <dgm:pt modelId="{241A3501-AF80-42AC-95FD-C76538FE45B0}" type="pres">
      <dgm:prSet presAssocID="{0A8A04BD-335F-47FB-ABF1-A898D08FD04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72A3D-E2CA-4D9B-A0B5-2AA248DCA965}" type="pres">
      <dgm:prSet presAssocID="{0A8A04BD-335F-47FB-ABF1-A898D08FD044}" presName="spComp" presStyleCnt="0"/>
      <dgm:spPr/>
    </dgm:pt>
    <dgm:pt modelId="{7490591D-7C0F-4A97-8387-817897FBACA4}" type="pres">
      <dgm:prSet presAssocID="{0A8A04BD-335F-47FB-ABF1-A898D08FD044}" presName="vSp" presStyleCnt="0"/>
      <dgm:spPr/>
    </dgm:pt>
    <dgm:pt modelId="{2BC93712-AAF7-43A5-AED0-2188B97ECD41}" type="pres">
      <dgm:prSet presAssocID="{B4BCEECD-D629-46DD-A524-844D451E22AB}" presName="rectComp" presStyleCnt="0"/>
      <dgm:spPr/>
    </dgm:pt>
    <dgm:pt modelId="{29825362-5DA5-4FDC-A25F-2BA8F0BB31D1}" type="pres">
      <dgm:prSet presAssocID="{B4BCEECD-D629-46DD-A524-844D451E22AB}" presName="bgRect" presStyleLbl="bgShp" presStyleIdx="3" presStyleCnt="4"/>
      <dgm:spPr/>
      <dgm:t>
        <a:bodyPr/>
        <a:lstStyle/>
        <a:p>
          <a:endParaRPr lang="en-US"/>
        </a:p>
      </dgm:t>
    </dgm:pt>
    <dgm:pt modelId="{0C7EEF58-EDEE-4D4A-9777-76B82AEE26B6}" type="pres">
      <dgm:prSet presAssocID="{B4BCEECD-D629-46DD-A524-844D451E22AB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C0567-91F1-4207-8139-E202C7F3DB4C}" type="presOf" srcId="{6E86E0A1-F1E9-4B46-8FE9-937E838746D1}" destId="{850B7EFE-2D40-48E1-AEE2-7D625B405A86}" srcOrd="1" destOrd="0" presId="urn:microsoft.com/office/officeart/2005/8/layout/hierarchy6"/>
    <dgm:cxn modelId="{95A69811-5DD6-4918-99B4-DE9C1A0CAC3B}" type="presOf" srcId="{6C38BCED-3BB7-41D4-AAAC-BF2088509A32}" destId="{D40401C8-7688-4407-B034-1B58C733227F}" srcOrd="0" destOrd="0" presId="urn:microsoft.com/office/officeart/2005/8/layout/hierarchy6"/>
    <dgm:cxn modelId="{1EAF6BA5-E367-4CB9-A6BE-C2D3F5C8BAAC}" type="presOf" srcId="{14EB55C0-7C55-463F-9EA5-954CE8CA3C0C}" destId="{4FC74BEA-4E33-4BE1-B895-8E4E57D4AAA5}" srcOrd="0" destOrd="0" presId="urn:microsoft.com/office/officeart/2005/8/layout/hierarchy6"/>
    <dgm:cxn modelId="{FAF2BFCF-4390-4179-8031-98F3F8BB0BF2}" type="presOf" srcId="{AA56E705-6D8D-4DB9-9655-F81951B1F3D8}" destId="{9A5861A6-CC92-4786-A302-758EA1B8C6C6}" srcOrd="0" destOrd="0" presId="urn:microsoft.com/office/officeart/2005/8/layout/hierarchy6"/>
    <dgm:cxn modelId="{473EB5CF-E3A9-42D4-8F34-1C2756964941}" srcId="{97C7688D-0BE3-4E5B-BDBF-1CDB596C2323}" destId="{AA56E705-6D8D-4DB9-9655-F81951B1F3D8}" srcOrd="1" destOrd="0" parTransId="{18D155B7-753F-40CD-99CC-029B43B64873}" sibTransId="{1E316D1B-3B40-48BC-81F5-7E394DD978AA}"/>
    <dgm:cxn modelId="{2632380B-37F9-41DF-8260-7F2D9865E45C}" type="presOf" srcId="{14EB55C0-7C55-463F-9EA5-954CE8CA3C0C}" destId="{81220BB0-91A0-4BF1-90F2-0DC1DF8A0344}" srcOrd="1" destOrd="0" presId="urn:microsoft.com/office/officeart/2005/8/layout/hierarchy6"/>
    <dgm:cxn modelId="{F9477927-07A9-46FD-AF57-B7DFCCD8D949}" type="presOf" srcId="{B4BCEECD-D629-46DD-A524-844D451E22AB}" destId="{0C7EEF58-EDEE-4D4A-9777-76B82AEE26B6}" srcOrd="1" destOrd="0" presId="urn:microsoft.com/office/officeart/2005/8/layout/hierarchy6"/>
    <dgm:cxn modelId="{CB4F06F5-8F0A-4224-AEA0-F2CDF0F411EC}" type="presOf" srcId="{982708B6-00EE-4D40-8827-6263B1543A34}" destId="{E42FF02E-AFAC-488D-BCDE-510F10006A12}" srcOrd="0" destOrd="0" presId="urn:microsoft.com/office/officeart/2005/8/layout/hierarchy6"/>
    <dgm:cxn modelId="{BC7F6B28-CA5E-4EEB-B1B3-71686F88296C}" type="presOf" srcId="{6E86E0A1-F1E9-4B46-8FE9-937E838746D1}" destId="{8808EC0F-C9C1-4F39-BC16-242B40DBBFB3}" srcOrd="0" destOrd="0" presId="urn:microsoft.com/office/officeart/2005/8/layout/hierarchy6"/>
    <dgm:cxn modelId="{784CE1C8-64EF-4D10-AAA4-066262C979F1}" srcId="{97C7688D-0BE3-4E5B-BDBF-1CDB596C2323}" destId="{2DFAB502-ACDE-497E-9895-0175B6CB3844}" srcOrd="0" destOrd="0" parTransId="{ECDA00CA-D171-4380-853E-5B1F62EF8DC5}" sibTransId="{79739BBB-3535-481C-A308-B6334ECA05EF}"/>
    <dgm:cxn modelId="{D0F687A1-25EE-4400-909F-5719CF05674A}" type="presOf" srcId="{9D71521C-FD8A-4A89-8E1A-EA8C954C23AE}" destId="{ED848062-7B51-40CC-8998-5EFBFCA0BF27}" srcOrd="0" destOrd="0" presId="urn:microsoft.com/office/officeart/2005/8/layout/hierarchy6"/>
    <dgm:cxn modelId="{79220621-E3A3-4A12-9B82-AA8908EDBC4D}" type="presOf" srcId="{A297D653-C4B0-4F30-A989-0CDAD9B13556}" destId="{69EB3330-E497-4F57-BE8C-418491996371}" srcOrd="0" destOrd="0" presId="urn:microsoft.com/office/officeart/2005/8/layout/hierarchy6"/>
    <dgm:cxn modelId="{4A971C30-91F0-4D5B-9BAA-BAD7A3CE343E}" type="presOf" srcId="{0A8A04BD-335F-47FB-ABF1-A898D08FD044}" destId="{7505B798-D769-41A9-A055-A18C41F75155}" srcOrd="0" destOrd="0" presId="urn:microsoft.com/office/officeart/2005/8/layout/hierarchy6"/>
    <dgm:cxn modelId="{EDCF35DB-3064-4C96-B504-42B3D46161B4}" srcId="{AA56E705-6D8D-4DB9-9655-F81951B1F3D8}" destId="{982708B6-00EE-4D40-8827-6263B1543A34}" srcOrd="0" destOrd="0" parTransId="{9D71521C-FD8A-4A89-8E1A-EA8C954C23AE}" sibTransId="{6D1802FC-2C99-4BDD-A60C-45FABE4074C8}"/>
    <dgm:cxn modelId="{E348304E-CEE8-4CC5-8C08-ADBE1B435599}" type="presOf" srcId="{0A8A04BD-335F-47FB-ABF1-A898D08FD044}" destId="{241A3501-AF80-42AC-95FD-C76538FE45B0}" srcOrd="1" destOrd="0" presId="urn:microsoft.com/office/officeart/2005/8/layout/hierarchy6"/>
    <dgm:cxn modelId="{339FE40F-9D0A-4C27-B11F-B80D335E0818}" type="presOf" srcId="{5AE4174A-C79B-422B-B037-29DF527660FF}" destId="{863F30BF-7337-47A6-A947-3D50C5CCF3DB}" srcOrd="0" destOrd="0" presId="urn:microsoft.com/office/officeart/2005/8/layout/hierarchy6"/>
    <dgm:cxn modelId="{B7774020-86E9-4D85-A2B0-17D614C6166D}" type="presOf" srcId="{ECDA00CA-D171-4380-853E-5B1F62EF8DC5}" destId="{703585A1-8C3A-4B86-A4BB-0C5627B673FE}" srcOrd="0" destOrd="0" presId="urn:microsoft.com/office/officeart/2005/8/layout/hierarchy6"/>
    <dgm:cxn modelId="{97D165F2-6027-4D8F-A088-63EF67E08E69}" srcId="{6C38BCED-3BB7-41D4-AAAC-BF2088509A32}" destId="{B4BCEECD-D629-46DD-A524-844D451E22AB}" srcOrd="4" destOrd="0" parTransId="{F235E828-C928-4298-8EAB-AF2FB4D99C2F}" sibTransId="{79AB5051-0D79-4655-9897-C45DD06DAECB}"/>
    <dgm:cxn modelId="{FEB80025-E284-47CB-9EC5-D63AB9CB48C2}" type="presOf" srcId="{97C7688D-0BE3-4E5B-BDBF-1CDB596C2323}" destId="{03514CD2-5A28-4A6E-940C-95D345FB960F}" srcOrd="0" destOrd="0" presId="urn:microsoft.com/office/officeart/2005/8/layout/hierarchy6"/>
    <dgm:cxn modelId="{3773587B-A59A-4FEB-871C-62471694F945}" type="presOf" srcId="{18D155B7-753F-40CD-99CC-029B43B64873}" destId="{496A96EE-1B8B-452C-856B-7D3DEF7FA6E7}" srcOrd="0" destOrd="0" presId="urn:microsoft.com/office/officeart/2005/8/layout/hierarchy6"/>
    <dgm:cxn modelId="{403A3A8D-3BB9-4E1C-A9AD-54843BAF8DD6}" srcId="{6C38BCED-3BB7-41D4-AAAC-BF2088509A32}" destId="{0A8A04BD-335F-47FB-ABF1-A898D08FD044}" srcOrd="3" destOrd="0" parTransId="{B3C656EC-9E99-45A5-A4AF-41FA5315F90F}" sibTransId="{9D978145-AFB9-4147-8557-34D1EA358701}"/>
    <dgm:cxn modelId="{7378034A-9B84-4A44-B480-55173CEE5AFF}" type="presOf" srcId="{B4BCEECD-D629-46DD-A524-844D451E22AB}" destId="{29825362-5DA5-4FDC-A25F-2BA8F0BB31D1}" srcOrd="0" destOrd="0" presId="urn:microsoft.com/office/officeart/2005/8/layout/hierarchy6"/>
    <dgm:cxn modelId="{BD719FF2-4D9D-40AA-B11C-78D8C3AF6675}" srcId="{6C38BCED-3BB7-41D4-AAAC-BF2088509A32}" destId="{97C7688D-0BE3-4E5B-BDBF-1CDB596C2323}" srcOrd="0" destOrd="0" parTransId="{863B6898-031E-40DA-8E03-15EF965086C9}" sibTransId="{522E5BEB-8307-4E74-8171-84EB175ADA69}"/>
    <dgm:cxn modelId="{8A9B5CCD-4F03-4CFB-9BB8-35CF87EB37C4}" type="presOf" srcId="{2DFAB502-ACDE-497E-9895-0175B6CB3844}" destId="{3C933BE5-BF78-4AC2-B83E-AB155ED9F5A7}" srcOrd="0" destOrd="0" presId="urn:microsoft.com/office/officeart/2005/8/layout/hierarchy6"/>
    <dgm:cxn modelId="{E066F43C-D778-4B93-AE23-B65AC72BDD37}" srcId="{6C38BCED-3BB7-41D4-AAAC-BF2088509A32}" destId="{14EB55C0-7C55-463F-9EA5-954CE8CA3C0C}" srcOrd="1" destOrd="0" parTransId="{B84A73A5-5FA9-4063-B54C-F8421DD9410B}" sibTransId="{929F6215-E981-4CC8-ABA9-97CF9218D35E}"/>
    <dgm:cxn modelId="{1FC54F22-8A5C-49DD-AA37-B5DBF55E62A6}" srcId="{6C38BCED-3BB7-41D4-AAAC-BF2088509A32}" destId="{6E86E0A1-F1E9-4B46-8FE9-937E838746D1}" srcOrd="2" destOrd="0" parTransId="{72249AF2-87BF-4A09-9940-5DB9C7F23A11}" sibTransId="{67B58AB5-A028-4836-BF92-A06CD1E22FA1}"/>
    <dgm:cxn modelId="{03254BB5-46CD-4F73-8CB0-1A3CC369D925}" srcId="{2DFAB502-ACDE-497E-9895-0175B6CB3844}" destId="{5AE4174A-C79B-422B-B037-29DF527660FF}" srcOrd="0" destOrd="0" parTransId="{A297D653-C4B0-4F30-A989-0CDAD9B13556}" sibTransId="{C6B4891A-C927-4EF6-A16D-A7F4E68D8246}"/>
    <dgm:cxn modelId="{C18573B0-45CB-4CAA-BDD8-7BB6318D1046}" type="presParOf" srcId="{D40401C8-7688-4407-B034-1B58C733227F}" destId="{5B68B8B7-D3D6-490E-BA58-F27CF95A77E4}" srcOrd="0" destOrd="0" presId="urn:microsoft.com/office/officeart/2005/8/layout/hierarchy6"/>
    <dgm:cxn modelId="{7D5071E3-375A-4780-89B4-058A590787A5}" type="presParOf" srcId="{5B68B8B7-D3D6-490E-BA58-F27CF95A77E4}" destId="{0175EE28-E0BC-4CA5-9689-115ACA8F7C0F}" srcOrd="0" destOrd="0" presId="urn:microsoft.com/office/officeart/2005/8/layout/hierarchy6"/>
    <dgm:cxn modelId="{1A89F8BA-702D-4858-BB90-53C4A6C7FDB6}" type="presParOf" srcId="{5B68B8B7-D3D6-490E-BA58-F27CF95A77E4}" destId="{3EAF0120-43F6-4C8B-AEEB-7389A9601828}" srcOrd="1" destOrd="0" presId="urn:microsoft.com/office/officeart/2005/8/layout/hierarchy6"/>
    <dgm:cxn modelId="{4B6CA746-6EFB-48FE-A18C-8FCB1796BC27}" type="presParOf" srcId="{3EAF0120-43F6-4C8B-AEEB-7389A9601828}" destId="{844DE1A6-3145-4ABA-A59E-C96A4F86E285}" srcOrd="0" destOrd="0" presId="urn:microsoft.com/office/officeart/2005/8/layout/hierarchy6"/>
    <dgm:cxn modelId="{86A38ACE-762B-40C5-8A10-C1D1FD580B13}" type="presParOf" srcId="{844DE1A6-3145-4ABA-A59E-C96A4F86E285}" destId="{03514CD2-5A28-4A6E-940C-95D345FB960F}" srcOrd="0" destOrd="0" presId="urn:microsoft.com/office/officeart/2005/8/layout/hierarchy6"/>
    <dgm:cxn modelId="{3082CB23-B212-48EC-8E06-5220F8D4BF41}" type="presParOf" srcId="{844DE1A6-3145-4ABA-A59E-C96A4F86E285}" destId="{CD94C5BB-ADF4-4603-A5B7-C3AB17FF83B8}" srcOrd="1" destOrd="0" presId="urn:microsoft.com/office/officeart/2005/8/layout/hierarchy6"/>
    <dgm:cxn modelId="{E163A797-CBEE-4D5A-8F6B-B7500105AD75}" type="presParOf" srcId="{CD94C5BB-ADF4-4603-A5B7-C3AB17FF83B8}" destId="{703585A1-8C3A-4B86-A4BB-0C5627B673FE}" srcOrd="0" destOrd="0" presId="urn:microsoft.com/office/officeart/2005/8/layout/hierarchy6"/>
    <dgm:cxn modelId="{58B1D045-EAF6-48A5-AD88-EF7B7ADA1234}" type="presParOf" srcId="{CD94C5BB-ADF4-4603-A5B7-C3AB17FF83B8}" destId="{574E86A5-AB0B-42EE-BBD2-C2FF84B67879}" srcOrd="1" destOrd="0" presId="urn:microsoft.com/office/officeart/2005/8/layout/hierarchy6"/>
    <dgm:cxn modelId="{861D4345-4E8B-44EC-94E0-B305BC180DB3}" type="presParOf" srcId="{574E86A5-AB0B-42EE-BBD2-C2FF84B67879}" destId="{3C933BE5-BF78-4AC2-B83E-AB155ED9F5A7}" srcOrd="0" destOrd="0" presId="urn:microsoft.com/office/officeart/2005/8/layout/hierarchy6"/>
    <dgm:cxn modelId="{122DD290-4EE4-465B-A3E6-2FFAD76BC494}" type="presParOf" srcId="{574E86A5-AB0B-42EE-BBD2-C2FF84B67879}" destId="{AA2622C3-0F58-46BE-B789-1658B93309DC}" srcOrd="1" destOrd="0" presId="urn:microsoft.com/office/officeart/2005/8/layout/hierarchy6"/>
    <dgm:cxn modelId="{2C2B657A-37D1-49BC-A30A-E7120137817D}" type="presParOf" srcId="{AA2622C3-0F58-46BE-B789-1658B93309DC}" destId="{69EB3330-E497-4F57-BE8C-418491996371}" srcOrd="0" destOrd="0" presId="urn:microsoft.com/office/officeart/2005/8/layout/hierarchy6"/>
    <dgm:cxn modelId="{7A3A090F-83E2-4817-9832-060A96BEA90D}" type="presParOf" srcId="{AA2622C3-0F58-46BE-B789-1658B93309DC}" destId="{FE89C127-CEAF-4832-8575-4F1E9883255D}" srcOrd="1" destOrd="0" presId="urn:microsoft.com/office/officeart/2005/8/layout/hierarchy6"/>
    <dgm:cxn modelId="{3CE957D9-F3C5-4CCC-BD34-24D88D884131}" type="presParOf" srcId="{FE89C127-CEAF-4832-8575-4F1E9883255D}" destId="{863F30BF-7337-47A6-A947-3D50C5CCF3DB}" srcOrd="0" destOrd="0" presId="urn:microsoft.com/office/officeart/2005/8/layout/hierarchy6"/>
    <dgm:cxn modelId="{1FDC8220-A59C-4304-884E-3441868B945E}" type="presParOf" srcId="{FE89C127-CEAF-4832-8575-4F1E9883255D}" destId="{38FBDFC4-A26A-49BF-97FF-5D027C3D8F4C}" srcOrd="1" destOrd="0" presId="urn:microsoft.com/office/officeart/2005/8/layout/hierarchy6"/>
    <dgm:cxn modelId="{D5C0D8D5-727E-49FE-8555-804C4A26A0DE}" type="presParOf" srcId="{CD94C5BB-ADF4-4603-A5B7-C3AB17FF83B8}" destId="{496A96EE-1B8B-452C-856B-7D3DEF7FA6E7}" srcOrd="2" destOrd="0" presId="urn:microsoft.com/office/officeart/2005/8/layout/hierarchy6"/>
    <dgm:cxn modelId="{E44638AB-B5BF-478C-B897-911F4429FE37}" type="presParOf" srcId="{CD94C5BB-ADF4-4603-A5B7-C3AB17FF83B8}" destId="{5FB8AA50-F57E-4826-AC59-00B0637E402C}" srcOrd="3" destOrd="0" presId="urn:microsoft.com/office/officeart/2005/8/layout/hierarchy6"/>
    <dgm:cxn modelId="{58C720C2-9F44-43E0-94DE-BC913DEC147F}" type="presParOf" srcId="{5FB8AA50-F57E-4826-AC59-00B0637E402C}" destId="{9A5861A6-CC92-4786-A302-758EA1B8C6C6}" srcOrd="0" destOrd="0" presId="urn:microsoft.com/office/officeart/2005/8/layout/hierarchy6"/>
    <dgm:cxn modelId="{51C5B17B-58AA-4254-BA94-1080041156D8}" type="presParOf" srcId="{5FB8AA50-F57E-4826-AC59-00B0637E402C}" destId="{991F6D96-4BCD-4B8D-8FA8-8A2E241BE77B}" srcOrd="1" destOrd="0" presId="urn:microsoft.com/office/officeart/2005/8/layout/hierarchy6"/>
    <dgm:cxn modelId="{86369BA2-25C9-4971-82D2-C26472EEDEEE}" type="presParOf" srcId="{991F6D96-4BCD-4B8D-8FA8-8A2E241BE77B}" destId="{ED848062-7B51-40CC-8998-5EFBFCA0BF27}" srcOrd="0" destOrd="0" presId="urn:microsoft.com/office/officeart/2005/8/layout/hierarchy6"/>
    <dgm:cxn modelId="{673581BB-1103-45A2-B5AE-0FD6AE50293E}" type="presParOf" srcId="{991F6D96-4BCD-4B8D-8FA8-8A2E241BE77B}" destId="{8DED0A6C-B01F-43C1-8A17-3752CD680683}" srcOrd="1" destOrd="0" presId="urn:microsoft.com/office/officeart/2005/8/layout/hierarchy6"/>
    <dgm:cxn modelId="{FDD1791C-2551-4B95-84B0-F2F4E08E9DB2}" type="presParOf" srcId="{8DED0A6C-B01F-43C1-8A17-3752CD680683}" destId="{E42FF02E-AFAC-488D-BCDE-510F10006A12}" srcOrd="0" destOrd="0" presId="urn:microsoft.com/office/officeart/2005/8/layout/hierarchy6"/>
    <dgm:cxn modelId="{3BE11855-2413-4DE7-A406-EC6A512CE799}" type="presParOf" srcId="{8DED0A6C-B01F-43C1-8A17-3752CD680683}" destId="{B87CB199-2FD0-42AD-9C7F-A259B5B6151A}" srcOrd="1" destOrd="0" presId="urn:microsoft.com/office/officeart/2005/8/layout/hierarchy6"/>
    <dgm:cxn modelId="{FAB9EEC7-A902-477B-8D72-C551040E4868}" type="presParOf" srcId="{D40401C8-7688-4407-B034-1B58C733227F}" destId="{976DB4B1-E45B-45AA-9A28-2818CDC1E0A0}" srcOrd="1" destOrd="0" presId="urn:microsoft.com/office/officeart/2005/8/layout/hierarchy6"/>
    <dgm:cxn modelId="{40BBDF84-5257-49F4-9B5E-0C710CB702E8}" type="presParOf" srcId="{976DB4B1-E45B-45AA-9A28-2818CDC1E0A0}" destId="{5D05829F-2ED1-44E2-B28A-DB80718C1B84}" srcOrd="0" destOrd="0" presId="urn:microsoft.com/office/officeart/2005/8/layout/hierarchy6"/>
    <dgm:cxn modelId="{9E18E651-95AE-4DFB-BC38-5AFDD54A8157}" type="presParOf" srcId="{5D05829F-2ED1-44E2-B28A-DB80718C1B84}" destId="{4FC74BEA-4E33-4BE1-B895-8E4E57D4AAA5}" srcOrd="0" destOrd="0" presId="urn:microsoft.com/office/officeart/2005/8/layout/hierarchy6"/>
    <dgm:cxn modelId="{21BBE3B6-D20A-44C5-AFBB-C5045D526282}" type="presParOf" srcId="{5D05829F-2ED1-44E2-B28A-DB80718C1B84}" destId="{81220BB0-91A0-4BF1-90F2-0DC1DF8A0344}" srcOrd="1" destOrd="0" presId="urn:microsoft.com/office/officeart/2005/8/layout/hierarchy6"/>
    <dgm:cxn modelId="{3F5C8F6B-E3D8-41BC-AA4D-212957F5C9A0}" type="presParOf" srcId="{976DB4B1-E45B-45AA-9A28-2818CDC1E0A0}" destId="{2FFC07B9-55E3-4EE1-9CE1-6836DA55D652}" srcOrd="1" destOrd="0" presId="urn:microsoft.com/office/officeart/2005/8/layout/hierarchy6"/>
    <dgm:cxn modelId="{ABC6C3F6-21CA-4833-8294-4F9C0BC6F6BA}" type="presParOf" srcId="{2FFC07B9-55E3-4EE1-9CE1-6836DA55D652}" destId="{473A7686-FA1D-4015-9AB3-4B5E6BB51D05}" srcOrd="0" destOrd="0" presId="urn:microsoft.com/office/officeart/2005/8/layout/hierarchy6"/>
    <dgm:cxn modelId="{6E7E329C-BF6C-4ACB-AD8B-22A93142CEDA}" type="presParOf" srcId="{976DB4B1-E45B-45AA-9A28-2818CDC1E0A0}" destId="{96F920DD-0155-4083-91F8-85FDBC43E243}" srcOrd="2" destOrd="0" presId="urn:microsoft.com/office/officeart/2005/8/layout/hierarchy6"/>
    <dgm:cxn modelId="{EDA8CB9B-3F31-48D1-8C61-2C2368B6F049}" type="presParOf" srcId="{96F920DD-0155-4083-91F8-85FDBC43E243}" destId="{8808EC0F-C9C1-4F39-BC16-242B40DBBFB3}" srcOrd="0" destOrd="0" presId="urn:microsoft.com/office/officeart/2005/8/layout/hierarchy6"/>
    <dgm:cxn modelId="{ED541F10-C7B7-4016-A6E5-3F14E250B58C}" type="presParOf" srcId="{96F920DD-0155-4083-91F8-85FDBC43E243}" destId="{850B7EFE-2D40-48E1-AEE2-7D625B405A86}" srcOrd="1" destOrd="0" presId="urn:microsoft.com/office/officeart/2005/8/layout/hierarchy6"/>
    <dgm:cxn modelId="{7A62EE18-DB29-4A08-A45B-7814C9CD92AA}" type="presParOf" srcId="{976DB4B1-E45B-45AA-9A28-2818CDC1E0A0}" destId="{AD9B6903-02E6-4682-BB0B-7825E284A1BB}" srcOrd="3" destOrd="0" presId="urn:microsoft.com/office/officeart/2005/8/layout/hierarchy6"/>
    <dgm:cxn modelId="{95BBAEDA-688C-42B0-BA09-8771F909950F}" type="presParOf" srcId="{AD9B6903-02E6-4682-BB0B-7825E284A1BB}" destId="{6DCE8EE5-F3AA-46E7-99F2-CBE024377814}" srcOrd="0" destOrd="0" presId="urn:microsoft.com/office/officeart/2005/8/layout/hierarchy6"/>
    <dgm:cxn modelId="{1A7030DE-77FB-42F0-BF47-D5CE513DB9CB}" type="presParOf" srcId="{976DB4B1-E45B-45AA-9A28-2818CDC1E0A0}" destId="{B9AD40A8-E1DB-46F1-834C-A97F4672D411}" srcOrd="4" destOrd="0" presId="urn:microsoft.com/office/officeart/2005/8/layout/hierarchy6"/>
    <dgm:cxn modelId="{47871877-C9EB-4667-9F72-AFD52BAA95C3}" type="presParOf" srcId="{B9AD40A8-E1DB-46F1-834C-A97F4672D411}" destId="{7505B798-D769-41A9-A055-A18C41F75155}" srcOrd="0" destOrd="0" presId="urn:microsoft.com/office/officeart/2005/8/layout/hierarchy6"/>
    <dgm:cxn modelId="{0101BBE6-D814-4A3D-A016-9F5FF7E0BD67}" type="presParOf" srcId="{B9AD40A8-E1DB-46F1-834C-A97F4672D411}" destId="{241A3501-AF80-42AC-95FD-C76538FE45B0}" srcOrd="1" destOrd="0" presId="urn:microsoft.com/office/officeart/2005/8/layout/hierarchy6"/>
    <dgm:cxn modelId="{0DBF2303-B01A-4090-B303-AD240FD67885}" type="presParOf" srcId="{976DB4B1-E45B-45AA-9A28-2818CDC1E0A0}" destId="{2F472A3D-E2CA-4D9B-A0B5-2AA248DCA965}" srcOrd="5" destOrd="0" presId="urn:microsoft.com/office/officeart/2005/8/layout/hierarchy6"/>
    <dgm:cxn modelId="{A389F08D-97E4-4625-8CDA-BF05C9D73592}" type="presParOf" srcId="{2F472A3D-E2CA-4D9B-A0B5-2AA248DCA965}" destId="{7490591D-7C0F-4A97-8387-817897FBACA4}" srcOrd="0" destOrd="0" presId="urn:microsoft.com/office/officeart/2005/8/layout/hierarchy6"/>
    <dgm:cxn modelId="{76B492BF-C84B-442F-99AD-BF6BF4FF9AA4}" type="presParOf" srcId="{976DB4B1-E45B-45AA-9A28-2818CDC1E0A0}" destId="{2BC93712-AAF7-43A5-AED0-2188B97ECD41}" srcOrd="6" destOrd="0" presId="urn:microsoft.com/office/officeart/2005/8/layout/hierarchy6"/>
    <dgm:cxn modelId="{5F3FB65D-5161-4BBD-9FD2-5770D3D3631D}" type="presParOf" srcId="{2BC93712-AAF7-43A5-AED0-2188B97ECD41}" destId="{29825362-5DA5-4FDC-A25F-2BA8F0BB31D1}" srcOrd="0" destOrd="0" presId="urn:microsoft.com/office/officeart/2005/8/layout/hierarchy6"/>
    <dgm:cxn modelId="{30B0D7F8-784A-4AB6-8499-B5098F52AEE4}" type="presParOf" srcId="{2BC93712-AAF7-43A5-AED0-2188B97ECD41}" destId="{0C7EEF58-EDEE-4D4A-9777-76B82AEE26B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25687E-CDB4-4550-8EE4-D687C786CF56}" type="doc">
      <dgm:prSet loTypeId="urn:microsoft.com/office/officeart/2005/8/layout/hList9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CA"/>
        </a:p>
      </dgm:t>
    </dgm:pt>
    <dgm:pt modelId="{C1E052A2-210B-47DB-8D26-35A02101FF27}">
      <dgm:prSet phldrT="[Text]"/>
      <dgm:spPr/>
      <dgm:t>
        <a:bodyPr/>
        <a:lstStyle/>
        <a:p>
          <a:r>
            <a:rPr lang="en-US" dirty="0" smtClean="0"/>
            <a:t>Clerkship </a:t>
          </a:r>
          <a:endParaRPr lang="en-CA" dirty="0"/>
        </a:p>
      </dgm:t>
    </dgm:pt>
    <dgm:pt modelId="{F568CB5A-7333-4A60-9606-D2A011D125D5}" type="parTrans" cxnId="{F643EBB1-1E79-43F5-A37B-6238B82A0C3B}">
      <dgm:prSet/>
      <dgm:spPr/>
      <dgm:t>
        <a:bodyPr/>
        <a:lstStyle/>
        <a:p>
          <a:endParaRPr lang="en-CA"/>
        </a:p>
      </dgm:t>
    </dgm:pt>
    <dgm:pt modelId="{CFB90CAD-1C7B-45DE-973A-3E96A48106C9}" type="sibTrans" cxnId="{F643EBB1-1E79-43F5-A37B-6238B82A0C3B}">
      <dgm:prSet/>
      <dgm:spPr/>
      <dgm:t>
        <a:bodyPr/>
        <a:lstStyle/>
        <a:p>
          <a:endParaRPr lang="en-CA"/>
        </a:p>
      </dgm:t>
    </dgm:pt>
    <dgm:pt modelId="{2946A14D-C474-4C74-A0C4-804B4D302F3B}">
      <dgm:prSet phldrT="[Text]"/>
      <dgm:spPr/>
      <dgm:t>
        <a:bodyPr/>
        <a:lstStyle/>
        <a:p>
          <a:r>
            <a:rPr lang="en-US" dirty="0" smtClean="0"/>
            <a:t>16 Funded Clerkship Directors</a:t>
          </a:r>
          <a:endParaRPr lang="en-CA" dirty="0"/>
        </a:p>
      </dgm:t>
    </dgm:pt>
    <dgm:pt modelId="{CD9D9A04-63B5-49C5-B1C3-2D52AC53624A}" type="parTrans" cxnId="{F35AD7F1-26A4-454E-B7B8-7993D3E9A4E0}">
      <dgm:prSet/>
      <dgm:spPr/>
      <dgm:t>
        <a:bodyPr/>
        <a:lstStyle/>
        <a:p>
          <a:endParaRPr lang="en-CA"/>
        </a:p>
      </dgm:t>
    </dgm:pt>
    <dgm:pt modelId="{DA6E847A-77A8-426F-9924-E679410BE6C0}" type="sibTrans" cxnId="{F35AD7F1-26A4-454E-B7B8-7993D3E9A4E0}">
      <dgm:prSet/>
      <dgm:spPr/>
      <dgm:t>
        <a:bodyPr/>
        <a:lstStyle/>
        <a:p>
          <a:endParaRPr lang="en-CA"/>
        </a:p>
      </dgm:t>
    </dgm:pt>
    <dgm:pt modelId="{6BFF2C51-4B26-4677-981B-4AD8D7C7C9E6}">
      <dgm:prSet phldrT="[Text]"/>
      <dgm:spPr/>
      <dgm:t>
        <a:bodyPr/>
        <a:lstStyle/>
        <a:p>
          <a:r>
            <a:rPr lang="en-US" dirty="0" smtClean="0"/>
            <a:t>5 Funded Electives Directors</a:t>
          </a:r>
        </a:p>
        <a:p>
          <a:r>
            <a:rPr lang="en-US" dirty="0" smtClean="0"/>
            <a:t>1 Unfunded</a:t>
          </a:r>
          <a:endParaRPr lang="en-CA" dirty="0"/>
        </a:p>
      </dgm:t>
    </dgm:pt>
    <dgm:pt modelId="{4D0CB1A9-BA97-4995-A3B7-67BD81197C5D}" type="parTrans" cxnId="{5FC171EC-2AFF-4539-917F-16D3307052E6}">
      <dgm:prSet/>
      <dgm:spPr/>
      <dgm:t>
        <a:bodyPr/>
        <a:lstStyle/>
        <a:p>
          <a:endParaRPr lang="en-CA"/>
        </a:p>
      </dgm:t>
    </dgm:pt>
    <dgm:pt modelId="{E499084F-313D-4DA6-B74E-756ECA4335D8}" type="sibTrans" cxnId="{5FC171EC-2AFF-4539-917F-16D3307052E6}">
      <dgm:prSet/>
      <dgm:spPr/>
      <dgm:t>
        <a:bodyPr/>
        <a:lstStyle/>
        <a:p>
          <a:endParaRPr lang="en-CA"/>
        </a:p>
      </dgm:t>
    </dgm:pt>
    <dgm:pt modelId="{4D08F7CA-72D5-4A9A-8D6B-CA187AD2F177}">
      <dgm:prSet phldrT="[Text]"/>
      <dgm:spPr/>
      <dgm:t>
        <a:bodyPr/>
        <a:lstStyle/>
        <a:p>
          <a:r>
            <a:rPr lang="en-CA" dirty="0" smtClean="0"/>
            <a:t>Electives</a:t>
          </a:r>
          <a:endParaRPr lang="en-CA" dirty="0"/>
        </a:p>
      </dgm:t>
    </dgm:pt>
    <dgm:pt modelId="{E46C78A5-EB46-4E38-A662-A02A9EFD369B}" type="parTrans" cxnId="{CCA36612-36DA-4E6A-B47D-9BA0CF2FB588}">
      <dgm:prSet/>
      <dgm:spPr/>
      <dgm:t>
        <a:bodyPr/>
        <a:lstStyle/>
        <a:p>
          <a:endParaRPr lang="en-CA"/>
        </a:p>
      </dgm:t>
    </dgm:pt>
    <dgm:pt modelId="{F5EA287B-4E8F-4938-B14F-992272687F22}" type="sibTrans" cxnId="{CCA36612-36DA-4E6A-B47D-9BA0CF2FB588}">
      <dgm:prSet/>
      <dgm:spPr/>
      <dgm:t>
        <a:bodyPr/>
        <a:lstStyle/>
        <a:p>
          <a:endParaRPr lang="en-CA"/>
        </a:p>
      </dgm:t>
    </dgm:pt>
    <dgm:pt modelId="{95DBAC44-56D6-4F62-A05A-122310A36ADA}">
      <dgm:prSet phldrT="[Text]"/>
      <dgm:spPr/>
      <dgm:t>
        <a:bodyPr/>
        <a:lstStyle/>
        <a:p>
          <a:r>
            <a:rPr lang="en-CA" dirty="0" smtClean="0"/>
            <a:t>Other </a:t>
          </a:r>
          <a:r>
            <a:rPr lang="en-CA" dirty="0" err="1" smtClean="0"/>
            <a:t>UG</a:t>
          </a:r>
          <a:r>
            <a:rPr lang="en-CA" dirty="0" smtClean="0"/>
            <a:t> </a:t>
          </a:r>
          <a:endParaRPr lang="en-CA" dirty="0"/>
        </a:p>
      </dgm:t>
    </dgm:pt>
    <dgm:pt modelId="{213E17C2-F639-4BE3-9463-D5512D6391B3}" type="parTrans" cxnId="{89CB5FB4-E43C-497E-B277-C817C1B49918}">
      <dgm:prSet/>
      <dgm:spPr/>
      <dgm:t>
        <a:bodyPr/>
        <a:lstStyle/>
        <a:p>
          <a:endParaRPr lang="en-CA"/>
        </a:p>
      </dgm:t>
    </dgm:pt>
    <dgm:pt modelId="{C4BE8D03-C9E2-44E0-B46C-B10B02B5CFBD}" type="sibTrans" cxnId="{89CB5FB4-E43C-497E-B277-C817C1B49918}">
      <dgm:prSet/>
      <dgm:spPr/>
      <dgm:t>
        <a:bodyPr/>
        <a:lstStyle/>
        <a:p>
          <a:endParaRPr lang="en-CA"/>
        </a:p>
      </dgm:t>
    </dgm:pt>
    <dgm:pt modelId="{EF4B063A-0086-496D-8D59-DC72D7CDDE21}">
      <dgm:prSet phldrT="[Text]"/>
      <dgm:spPr/>
      <dgm:t>
        <a:bodyPr/>
        <a:lstStyle/>
        <a:p>
          <a:r>
            <a:rPr lang="en-US" dirty="0" smtClean="0"/>
            <a:t>3 Funded “Other” Directors</a:t>
          </a:r>
          <a:endParaRPr lang="en-CA" dirty="0"/>
        </a:p>
      </dgm:t>
    </dgm:pt>
    <dgm:pt modelId="{4295870C-5B66-4D4B-A21E-C8CB042FCC4E}" type="parTrans" cxnId="{C1656055-9C5E-4167-9588-6BC662673360}">
      <dgm:prSet/>
      <dgm:spPr/>
      <dgm:t>
        <a:bodyPr/>
        <a:lstStyle/>
        <a:p>
          <a:endParaRPr lang="en-CA"/>
        </a:p>
      </dgm:t>
    </dgm:pt>
    <dgm:pt modelId="{30A1C443-9041-4395-85BC-B3472AB23FF7}" type="sibTrans" cxnId="{C1656055-9C5E-4167-9588-6BC662673360}">
      <dgm:prSet/>
      <dgm:spPr/>
      <dgm:t>
        <a:bodyPr/>
        <a:lstStyle/>
        <a:p>
          <a:endParaRPr lang="en-CA"/>
        </a:p>
      </dgm:t>
    </dgm:pt>
    <dgm:pt modelId="{4FA1E76C-0C20-4C28-8109-2FA6E9FB6FC0}">
      <dgm:prSet phldrT="[Text]"/>
      <dgm:spPr/>
      <dgm:t>
        <a:bodyPr/>
        <a:lstStyle/>
        <a:p>
          <a:r>
            <a:rPr lang="en-CA" dirty="0" smtClean="0"/>
            <a:t>2 Funded Clerkship Assistant Directors</a:t>
          </a:r>
          <a:endParaRPr lang="en-CA" dirty="0"/>
        </a:p>
      </dgm:t>
    </dgm:pt>
    <dgm:pt modelId="{2FF11145-99A0-429D-8D68-6B8C0B3A303F}" type="parTrans" cxnId="{F37CD51A-5E55-4E2C-B9BE-22D074B0487A}">
      <dgm:prSet/>
      <dgm:spPr/>
      <dgm:t>
        <a:bodyPr/>
        <a:lstStyle/>
        <a:p>
          <a:endParaRPr lang="en-CA"/>
        </a:p>
      </dgm:t>
    </dgm:pt>
    <dgm:pt modelId="{64789F0C-6868-42EB-9E2B-8BC83108486B}" type="sibTrans" cxnId="{F37CD51A-5E55-4E2C-B9BE-22D074B0487A}">
      <dgm:prSet/>
      <dgm:spPr/>
      <dgm:t>
        <a:bodyPr/>
        <a:lstStyle/>
        <a:p>
          <a:endParaRPr lang="en-CA"/>
        </a:p>
      </dgm:t>
    </dgm:pt>
    <dgm:pt modelId="{1E27EE33-A6A2-4507-9E0C-819CF2B27D51}" type="pres">
      <dgm:prSet presAssocID="{8925687E-CDB4-4550-8EE4-D687C786CF5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D2F934D0-5643-4915-AC6A-8C5EAFB4A661}" type="pres">
      <dgm:prSet presAssocID="{C1E052A2-210B-47DB-8D26-35A02101FF27}" presName="posSpace" presStyleCnt="0"/>
      <dgm:spPr/>
    </dgm:pt>
    <dgm:pt modelId="{7F770726-8D06-45A0-B382-A7A29C09EBA1}" type="pres">
      <dgm:prSet presAssocID="{C1E052A2-210B-47DB-8D26-35A02101FF27}" presName="vertFlow" presStyleCnt="0"/>
      <dgm:spPr/>
    </dgm:pt>
    <dgm:pt modelId="{65B8DF72-DE00-44C7-AD86-2F0A71037CC9}" type="pres">
      <dgm:prSet presAssocID="{C1E052A2-210B-47DB-8D26-35A02101FF27}" presName="topSpace" presStyleCnt="0"/>
      <dgm:spPr/>
    </dgm:pt>
    <dgm:pt modelId="{E52AF404-DBA1-4992-A3A6-69A405AF1667}" type="pres">
      <dgm:prSet presAssocID="{C1E052A2-210B-47DB-8D26-35A02101FF27}" presName="firstComp" presStyleCnt="0"/>
      <dgm:spPr/>
    </dgm:pt>
    <dgm:pt modelId="{8C2A328B-E384-417C-B016-D36CDBC4C3BB}" type="pres">
      <dgm:prSet presAssocID="{C1E052A2-210B-47DB-8D26-35A02101FF27}" presName="firstChild" presStyleLbl="bgAccFollowNode1" presStyleIdx="0" presStyleCnt="4"/>
      <dgm:spPr/>
      <dgm:t>
        <a:bodyPr/>
        <a:lstStyle/>
        <a:p>
          <a:endParaRPr lang="en-CA"/>
        </a:p>
      </dgm:t>
    </dgm:pt>
    <dgm:pt modelId="{6CD3F351-B75E-4DD7-B935-40A979C4CC85}" type="pres">
      <dgm:prSet presAssocID="{C1E052A2-210B-47DB-8D26-35A02101FF2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128E93E-E6D4-4DCE-9E7D-A6F2F54EA1DA}" type="pres">
      <dgm:prSet presAssocID="{4FA1E76C-0C20-4C28-8109-2FA6E9FB6FC0}" presName="comp" presStyleCnt="0"/>
      <dgm:spPr/>
    </dgm:pt>
    <dgm:pt modelId="{FE43415A-FC1F-467E-9C80-61B4A9A8D4B9}" type="pres">
      <dgm:prSet presAssocID="{4FA1E76C-0C20-4C28-8109-2FA6E9FB6FC0}" presName="child" presStyleLbl="bgAccFollowNode1" presStyleIdx="1" presStyleCnt="4"/>
      <dgm:spPr/>
      <dgm:t>
        <a:bodyPr/>
        <a:lstStyle/>
        <a:p>
          <a:endParaRPr lang="en-CA"/>
        </a:p>
      </dgm:t>
    </dgm:pt>
    <dgm:pt modelId="{2164BA56-072F-4042-8A82-DCF9BB4DE0C3}" type="pres">
      <dgm:prSet presAssocID="{4FA1E76C-0C20-4C28-8109-2FA6E9FB6FC0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F716D13-31B6-4581-B047-635B42C55999}" type="pres">
      <dgm:prSet presAssocID="{C1E052A2-210B-47DB-8D26-35A02101FF27}" presName="negSpace" presStyleCnt="0"/>
      <dgm:spPr/>
    </dgm:pt>
    <dgm:pt modelId="{C517C6B8-2B38-41A6-9696-2965C459E789}" type="pres">
      <dgm:prSet presAssocID="{C1E052A2-210B-47DB-8D26-35A02101FF27}" presName="circle" presStyleLbl="node1" presStyleIdx="0" presStyleCnt="3"/>
      <dgm:spPr/>
      <dgm:t>
        <a:bodyPr/>
        <a:lstStyle/>
        <a:p>
          <a:endParaRPr lang="en-CA"/>
        </a:p>
      </dgm:t>
    </dgm:pt>
    <dgm:pt modelId="{C3F0A9E8-D51E-4150-BFED-93159343ACE1}" type="pres">
      <dgm:prSet presAssocID="{CFB90CAD-1C7B-45DE-973A-3E96A48106C9}" presName="transSpace" presStyleCnt="0"/>
      <dgm:spPr/>
    </dgm:pt>
    <dgm:pt modelId="{5865901B-4BEF-4E2A-848C-35101C17CBC9}" type="pres">
      <dgm:prSet presAssocID="{4D08F7CA-72D5-4A9A-8D6B-CA187AD2F177}" presName="posSpace" presStyleCnt="0"/>
      <dgm:spPr/>
    </dgm:pt>
    <dgm:pt modelId="{EE81720F-37FC-49E8-8C73-2B6432E6C948}" type="pres">
      <dgm:prSet presAssocID="{4D08F7CA-72D5-4A9A-8D6B-CA187AD2F177}" presName="vertFlow" presStyleCnt="0"/>
      <dgm:spPr/>
    </dgm:pt>
    <dgm:pt modelId="{7E492D1C-83EB-4CF6-9F95-E0E6E8A4B380}" type="pres">
      <dgm:prSet presAssocID="{4D08F7CA-72D5-4A9A-8D6B-CA187AD2F177}" presName="topSpace" presStyleCnt="0"/>
      <dgm:spPr/>
    </dgm:pt>
    <dgm:pt modelId="{B83B64D0-A14A-4E20-91BE-2E1F42F0CB84}" type="pres">
      <dgm:prSet presAssocID="{4D08F7CA-72D5-4A9A-8D6B-CA187AD2F177}" presName="firstComp" presStyleCnt="0"/>
      <dgm:spPr/>
    </dgm:pt>
    <dgm:pt modelId="{AADA7836-F9B1-41D3-A9BB-EE04E9B44827}" type="pres">
      <dgm:prSet presAssocID="{4D08F7CA-72D5-4A9A-8D6B-CA187AD2F177}" presName="firstChild" presStyleLbl="bgAccFollowNode1" presStyleIdx="2" presStyleCnt="4"/>
      <dgm:spPr/>
      <dgm:t>
        <a:bodyPr/>
        <a:lstStyle/>
        <a:p>
          <a:endParaRPr lang="en-CA"/>
        </a:p>
      </dgm:t>
    </dgm:pt>
    <dgm:pt modelId="{7148D77B-7D79-444D-87BF-E5253A64AAEE}" type="pres">
      <dgm:prSet presAssocID="{4D08F7CA-72D5-4A9A-8D6B-CA187AD2F17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34AF6F-3564-4DE5-B571-856A909869F2}" type="pres">
      <dgm:prSet presAssocID="{4D08F7CA-72D5-4A9A-8D6B-CA187AD2F177}" presName="negSpace" presStyleCnt="0"/>
      <dgm:spPr/>
    </dgm:pt>
    <dgm:pt modelId="{76D1D876-8DC6-43F3-A533-B12209884FD2}" type="pres">
      <dgm:prSet presAssocID="{4D08F7CA-72D5-4A9A-8D6B-CA187AD2F177}" presName="circle" presStyleLbl="node1" presStyleIdx="1" presStyleCnt="3"/>
      <dgm:spPr/>
      <dgm:t>
        <a:bodyPr/>
        <a:lstStyle/>
        <a:p>
          <a:endParaRPr lang="en-CA"/>
        </a:p>
      </dgm:t>
    </dgm:pt>
    <dgm:pt modelId="{ED570FF2-3A09-4889-AF95-9E673BC75BFD}" type="pres">
      <dgm:prSet presAssocID="{F5EA287B-4E8F-4938-B14F-992272687F22}" presName="transSpace" presStyleCnt="0"/>
      <dgm:spPr/>
    </dgm:pt>
    <dgm:pt modelId="{ED1C82F4-114A-4E8A-AEFB-49B640F66D0D}" type="pres">
      <dgm:prSet presAssocID="{95DBAC44-56D6-4F62-A05A-122310A36ADA}" presName="posSpace" presStyleCnt="0"/>
      <dgm:spPr/>
    </dgm:pt>
    <dgm:pt modelId="{39E53ABB-116F-4CBD-B669-BF7E13E51B7E}" type="pres">
      <dgm:prSet presAssocID="{95DBAC44-56D6-4F62-A05A-122310A36ADA}" presName="vertFlow" presStyleCnt="0"/>
      <dgm:spPr/>
    </dgm:pt>
    <dgm:pt modelId="{349E3DE3-BEEF-4C31-8630-4169CA74B7E0}" type="pres">
      <dgm:prSet presAssocID="{95DBAC44-56D6-4F62-A05A-122310A36ADA}" presName="topSpace" presStyleCnt="0"/>
      <dgm:spPr/>
    </dgm:pt>
    <dgm:pt modelId="{EA4F6060-A9A6-4E6F-A829-1F946A33C7FB}" type="pres">
      <dgm:prSet presAssocID="{95DBAC44-56D6-4F62-A05A-122310A36ADA}" presName="firstComp" presStyleCnt="0"/>
      <dgm:spPr/>
    </dgm:pt>
    <dgm:pt modelId="{1111DA26-B96A-4F60-B706-FED6A0B1C0B5}" type="pres">
      <dgm:prSet presAssocID="{95DBAC44-56D6-4F62-A05A-122310A36ADA}" presName="firstChild" presStyleLbl="bgAccFollowNode1" presStyleIdx="3" presStyleCnt="4"/>
      <dgm:spPr/>
      <dgm:t>
        <a:bodyPr/>
        <a:lstStyle/>
        <a:p>
          <a:endParaRPr lang="en-CA"/>
        </a:p>
      </dgm:t>
    </dgm:pt>
    <dgm:pt modelId="{323246BC-3C9F-4503-B5F6-02780F124C0C}" type="pres">
      <dgm:prSet presAssocID="{95DBAC44-56D6-4F62-A05A-122310A36ADA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CEFA64A-91A7-4FDA-B46A-F4CAB57E3D59}" type="pres">
      <dgm:prSet presAssocID="{95DBAC44-56D6-4F62-A05A-122310A36ADA}" presName="negSpace" presStyleCnt="0"/>
      <dgm:spPr/>
    </dgm:pt>
    <dgm:pt modelId="{63143B4E-C345-4937-BEA0-C7042983C303}" type="pres">
      <dgm:prSet presAssocID="{95DBAC44-56D6-4F62-A05A-122310A36ADA}" presName="circle" presStyleLbl="node1" presStyleIdx="2" presStyleCnt="3"/>
      <dgm:spPr/>
      <dgm:t>
        <a:bodyPr/>
        <a:lstStyle/>
        <a:p>
          <a:endParaRPr lang="en-CA"/>
        </a:p>
      </dgm:t>
    </dgm:pt>
  </dgm:ptLst>
  <dgm:cxnLst>
    <dgm:cxn modelId="{F37CD51A-5E55-4E2C-B9BE-22D074B0487A}" srcId="{C1E052A2-210B-47DB-8D26-35A02101FF27}" destId="{4FA1E76C-0C20-4C28-8109-2FA6E9FB6FC0}" srcOrd="1" destOrd="0" parTransId="{2FF11145-99A0-429D-8D68-6B8C0B3A303F}" sibTransId="{64789F0C-6868-42EB-9E2B-8BC83108486B}"/>
    <dgm:cxn modelId="{C8E0A0C5-E3F3-44AC-B5DB-B9B58BF09E75}" type="presOf" srcId="{95DBAC44-56D6-4F62-A05A-122310A36ADA}" destId="{63143B4E-C345-4937-BEA0-C7042983C303}" srcOrd="0" destOrd="0" presId="urn:microsoft.com/office/officeart/2005/8/layout/hList9"/>
    <dgm:cxn modelId="{2EF35573-BD6F-407C-9654-0F2FACF77D0D}" type="presOf" srcId="{EF4B063A-0086-496D-8D59-DC72D7CDDE21}" destId="{323246BC-3C9F-4503-B5F6-02780F124C0C}" srcOrd="1" destOrd="0" presId="urn:microsoft.com/office/officeart/2005/8/layout/hList9"/>
    <dgm:cxn modelId="{5FC171EC-2AFF-4539-917F-16D3307052E6}" srcId="{4D08F7CA-72D5-4A9A-8D6B-CA187AD2F177}" destId="{6BFF2C51-4B26-4677-981B-4AD8D7C7C9E6}" srcOrd="0" destOrd="0" parTransId="{4D0CB1A9-BA97-4995-A3B7-67BD81197C5D}" sibTransId="{E499084F-313D-4DA6-B74E-756ECA4335D8}"/>
    <dgm:cxn modelId="{F643EBB1-1E79-43F5-A37B-6238B82A0C3B}" srcId="{8925687E-CDB4-4550-8EE4-D687C786CF56}" destId="{C1E052A2-210B-47DB-8D26-35A02101FF27}" srcOrd="0" destOrd="0" parTransId="{F568CB5A-7333-4A60-9606-D2A011D125D5}" sibTransId="{CFB90CAD-1C7B-45DE-973A-3E96A48106C9}"/>
    <dgm:cxn modelId="{58EDBBE9-BA9C-490F-913D-E0831D4DFD31}" type="presOf" srcId="{8925687E-CDB4-4550-8EE4-D687C786CF56}" destId="{1E27EE33-A6A2-4507-9E0C-819CF2B27D51}" srcOrd="0" destOrd="0" presId="urn:microsoft.com/office/officeart/2005/8/layout/hList9"/>
    <dgm:cxn modelId="{93BD5077-C648-4877-8BBF-E266B71736A5}" type="presOf" srcId="{4FA1E76C-0C20-4C28-8109-2FA6E9FB6FC0}" destId="{2164BA56-072F-4042-8A82-DCF9BB4DE0C3}" srcOrd="1" destOrd="0" presId="urn:microsoft.com/office/officeart/2005/8/layout/hList9"/>
    <dgm:cxn modelId="{3C20F409-BAA6-47FD-8150-9E341AE03CF1}" type="presOf" srcId="{4D08F7CA-72D5-4A9A-8D6B-CA187AD2F177}" destId="{76D1D876-8DC6-43F3-A533-B12209884FD2}" srcOrd="0" destOrd="0" presId="urn:microsoft.com/office/officeart/2005/8/layout/hList9"/>
    <dgm:cxn modelId="{A4D713C1-FAA1-476D-AF23-DDA91BF013F4}" type="presOf" srcId="{6BFF2C51-4B26-4677-981B-4AD8D7C7C9E6}" destId="{AADA7836-F9B1-41D3-A9BB-EE04E9B44827}" srcOrd="0" destOrd="0" presId="urn:microsoft.com/office/officeart/2005/8/layout/hList9"/>
    <dgm:cxn modelId="{E8F56F65-5EE3-4C8B-8628-E2600D3272B0}" type="presOf" srcId="{C1E052A2-210B-47DB-8D26-35A02101FF27}" destId="{C517C6B8-2B38-41A6-9696-2965C459E789}" srcOrd="0" destOrd="0" presId="urn:microsoft.com/office/officeart/2005/8/layout/hList9"/>
    <dgm:cxn modelId="{EFD8D6B4-B7BB-4F00-BA17-3B21841893A8}" type="presOf" srcId="{6BFF2C51-4B26-4677-981B-4AD8D7C7C9E6}" destId="{7148D77B-7D79-444D-87BF-E5253A64AAEE}" srcOrd="1" destOrd="0" presId="urn:microsoft.com/office/officeart/2005/8/layout/hList9"/>
    <dgm:cxn modelId="{CCA36612-36DA-4E6A-B47D-9BA0CF2FB588}" srcId="{8925687E-CDB4-4550-8EE4-D687C786CF56}" destId="{4D08F7CA-72D5-4A9A-8D6B-CA187AD2F177}" srcOrd="1" destOrd="0" parTransId="{E46C78A5-EB46-4E38-A662-A02A9EFD369B}" sibTransId="{F5EA287B-4E8F-4938-B14F-992272687F22}"/>
    <dgm:cxn modelId="{89CB5FB4-E43C-497E-B277-C817C1B49918}" srcId="{8925687E-CDB4-4550-8EE4-D687C786CF56}" destId="{95DBAC44-56D6-4F62-A05A-122310A36ADA}" srcOrd="2" destOrd="0" parTransId="{213E17C2-F639-4BE3-9463-D5512D6391B3}" sibTransId="{C4BE8D03-C9E2-44E0-B46C-B10B02B5CFBD}"/>
    <dgm:cxn modelId="{C1656055-9C5E-4167-9588-6BC662673360}" srcId="{95DBAC44-56D6-4F62-A05A-122310A36ADA}" destId="{EF4B063A-0086-496D-8D59-DC72D7CDDE21}" srcOrd="0" destOrd="0" parTransId="{4295870C-5B66-4D4B-A21E-C8CB042FCC4E}" sibTransId="{30A1C443-9041-4395-85BC-B3472AB23FF7}"/>
    <dgm:cxn modelId="{B4D77317-C1C9-42E1-B61A-84CD3196DA51}" type="presOf" srcId="{2946A14D-C474-4C74-A0C4-804B4D302F3B}" destId="{8C2A328B-E384-417C-B016-D36CDBC4C3BB}" srcOrd="0" destOrd="0" presId="urn:microsoft.com/office/officeart/2005/8/layout/hList9"/>
    <dgm:cxn modelId="{11CE0F83-8387-44D8-B9CE-233019483545}" type="presOf" srcId="{4FA1E76C-0C20-4C28-8109-2FA6E9FB6FC0}" destId="{FE43415A-FC1F-467E-9C80-61B4A9A8D4B9}" srcOrd="0" destOrd="0" presId="urn:microsoft.com/office/officeart/2005/8/layout/hList9"/>
    <dgm:cxn modelId="{4B3240FC-32CD-4C66-B506-57311C9B3202}" type="presOf" srcId="{EF4B063A-0086-496D-8D59-DC72D7CDDE21}" destId="{1111DA26-B96A-4F60-B706-FED6A0B1C0B5}" srcOrd="0" destOrd="0" presId="urn:microsoft.com/office/officeart/2005/8/layout/hList9"/>
    <dgm:cxn modelId="{D70BA726-3D88-4481-83B0-B1BD6F6A883F}" type="presOf" srcId="{2946A14D-C474-4C74-A0C4-804B4D302F3B}" destId="{6CD3F351-B75E-4DD7-B935-40A979C4CC85}" srcOrd="1" destOrd="0" presId="urn:microsoft.com/office/officeart/2005/8/layout/hList9"/>
    <dgm:cxn modelId="{F35AD7F1-26A4-454E-B7B8-7993D3E9A4E0}" srcId="{C1E052A2-210B-47DB-8D26-35A02101FF27}" destId="{2946A14D-C474-4C74-A0C4-804B4D302F3B}" srcOrd="0" destOrd="0" parTransId="{CD9D9A04-63B5-49C5-B1C3-2D52AC53624A}" sibTransId="{DA6E847A-77A8-426F-9924-E679410BE6C0}"/>
    <dgm:cxn modelId="{B4B7534B-FB27-48B2-9FB7-CFC85CBEFA2D}" type="presParOf" srcId="{1E27EE33-A6A2-4507-9E0C-819CF2B27D51}" destId="{D2F934D0-5643-4915-AC6A-8C5EAFB4A661}" srcOrd="0" destOrd="0" presId="urn:microsoft.com/office/officeart/2005/8/layout/hList9"/>
    <dgm:cxn modelId="{D4B894A8-D48E-4BF7-9C23-98C0C4A12394}" type="presParOf" srcId="{1E27EE33-A6A2-4507-9E0C-819CF2B27D51}" destId="{7F770726-8D06-45A0-B382-A7A29C09EBA1}" srcOrd="1" destOrd="0" presId="urn:microsoft.com/office/officeart/2005/8/layout/hList9"/>
    <dgm:cxn modelId="{72AB5FFE-F00C-427D-AC35-ACEC7DD9BB6D}" type="presParOf" srcId="{7F770726-8D06-45A0-B382-A7A29C09EBA1}" destId="{65B8DF72-DE00-44C7-AD86-2F0A71037CC9}" srcOrd="0" destOrd="0" presId="urn:microsoft.com/office/officeart/2005/8/layout/hList9"/>
    <dgm:cxn modelId="{004F8E7B-97AC-49A1-B839-B76528FAC52A}" type="presParOf" srcId="{7F770726-8D06-45A0-B382-A7A29C09EBA1}" destId="{E52AF404-DBA1-4992-A3A6-69A405AF1667}" srcOrd="1" destOrd="0" presId="urn:microsoft.com/office/officeart/2005/8/layout/hList9"/>
    <dgm:cxn modelId="{2944636B-09CB-4AEA-B269-AED7C63857E9}" type="presParOf" srcId="{E52AF404-DBA1-4992-A3A6-69A405AF1667}" destId="{8C2A328B-E384-417C-B016-D36CDBC4C3BB}" srcOrd="0" destOrd="0" presId="urn:microsoft.com/office/officeart/2005/8/layout/hList9"/>
    <dgm:cxn modelId="{56ED613F-C866-49F8-BF49-E23C20D9DE8F}" type="presParOf" srcId="{E52AF404-DBA1-4992-A3A6-69A405AF1667}" destId="{6CD3F351-B75E-4DD7-B935-40A979C4CC85}" srcOrd="1" destOrd="0" presId="urn:microsoft.com/office/officeart/2005/8/layout/hList9"/>
    <dgm:cxn modelId="{0BFC8104-DDEB-4521-97F1-FA3E2B9235E4}" type="presParOf" srcId="{7F770726-8D06-45A0-B382-A7A29C09EBA1}" destId="{2128E93E-E6D4-4DCE-9E7D-A6F2F54EA1DA}" srcOrd="2" destOrd="0" presId="urn:microsoft.com/office/officeart/2005/8/layout/hList9"/>
    <dgm:cxn modelId="{DA5E7172-D92B-410A-8D0B-93ED0CDC4138}" type="presParOf" srcId="{2128E93E-E6D4-4DCE-9E7D-A6F2F54EA1DA}" destId="{FE43415A-FC1F-467E-9C80-61B4A9A8D4B9}" srcOrd="0" destOrd="0" presId="urn:microsoft.com/office/officeart/2005/8/layout/hList9"/>
    <dgm:cxn modelId="{504877AF-1281-4BBF-A40B-6C01D83538CB}" type="presParOf" srcId="{2128E93E-E6D4-4DCE-9E7D-A6F2F54EA1DA}" destId="{2164BA56-072F-4042-8A82-DCF9BB4DE0C3}" srcOrd="1" destOrd="0" presId="urn:microsoft.com/office/officeart/2005/8/layout/hList9"/>
    <dgm:cxn modelId="{0699E0D6-F7DD-49F2-8FD6-A6EBD8DAF6AA}" type="presParOf" srcId="{1E27EE33-A6A2-4507-9E0C-819CF2B27D51}" destId="{7F716D13-31B6-4581-B047-635B42C55999}" srcOrd="2" destOrd="0" presId="urn:microsoft.com/office/officeart/2005/8/layout/hList9"/>
    <dgm:cxn modelId="{106A3EE6-37D2-4E85-9746-A4B1DE4CB046}" type="presParOf" srcId="{1E27EE33-A6A2-4507-9E0C-819CF2B27D51}" destId="{C517C6B8-2B38-41A6-9696-2965C459E789}" srcOrd="3" destOrd="0" presId="urn:microsoft.com/office/officeart/2005/8/layout/hList9"/>
    <dgm:cxn modelId="{594188EE-D8F4-4B63-87A8-BC902FFB7E1D}" type="presParOf" srcId="{1E27EE33-A6A2-4507-9E0C-819CF2B27D51}" destId="{C3F0A9E8-D51E-4150-BFED-93159343ACE1}" srcOrd="4" destOrd="0" presId="urn:microsoft.com/office/officeart/2005/8/layout/hList9"/>
    <dgm:cxn modelId="{535CAB90-9C76-4976-999F-2AA51FBB2EE1}" type="presParOf" srcId="{1E27EE33-A6A2-4507-9E0C-819CF2B27D51}" destId="{5865901B-4BEF-4E2A-848C-35101C17CBC9}" srcOrd="5" destOrd="0" presId="urn:microsoft.com/office/officeart/2005/8/layout/hList9"/>
    <dgm:cxn modelId="{74DE3105-9D4A-4F67-8AF9-F4162971499E}" type="presParOf" srcId="{1E27EE33-A6A2-4507-9E0C-819CF2B27D51}" destId="{EE81720F-37FC-49E8-8C73-2B6432E6C948}" srcOrd="6" destOrd="0" presId="urn:microsoft.com/office/officeart/2005/8/layout/hList9"/>
    <dgm:cxn modelId="{EB36E893-A3F6-4CED-929B-64DBD17A67F4}" type="presParOf" srcId="{EE81720F-37FC-49E8-8C73-2B6432E6C948}" destId="{7E492D1C-83EB-4CF6-9F95-E0E6E8A4B380}" srcOrd="0" destOrd="0" presId="urn:microsoft.com/office/officeart/2005/8/layout/hList9"/>
    <dgm:cxn modelId="{7191B59B-DF5F-4996-B365-AFD2FAEA5DEB}" type="presParOf" srcId="{EE81720F-37FC-49E8-8C73-2B6432E6C948}" destId="{B83B64D0-A14A-4E20-91BE-2E1F42F0CB84}" srcOrd="1" destOrd="0" presId="urn:microsoft.com/office/officeart/2005/8/layout/hList9"/>
    <dgm:cxn modelId="{E8FD034D-942A-4C1F-BA51-32AE42BA16EB}" type="presParOf" srcId="{B83B64D0-A14A-4E20-91BE-2E1F42F0CB84}" destId="{AADA7836-F9B1-41D3-A9BB-EE04E9B44827}" srcOrd="0" destOrd="0" presId="urn:microsoft.com/office/officeart/2005/8/layout/hList9"/>
    <dgm:cxn modelId="{EC0A50DD-5B93-4E34-BBF7-2656E082B8A8}" type="presParOf" srcId="{B83B64D0-A14A-4E20-91BE-2E1F42F0CB84}" destId="{7148D77B-7D79-444D-87BF-E5253A64AAEE}" srcOrd="1" destOrd="0" presId="urn:microsoft.com/office/officeart/2005/8/layout/hList9"/>
    <dgm:cxn modelId="{15BAEF51-2478-4977-89A3-73EFBF6695AF}" type="presParOf" srcId="{1E27EE33-A6A2-4507-9E0C-819CF2B27D51}" destId="{6234AF6F-3564-4DE5-B571-856A909869F2}" srcOrd="7" destOrd="0" presId="urn:microsoft.com/office/officeart/2005/8/layout/hList9"/>
    <dgm:cxn modelId="{60D5ACDF-FA8C-4BA2-ACFD-4ABB99236054}" type="presParOf" srcId="{1E27EE33-A6A2-4507-9E0C-819CF2B27D51}" destId="{76D1D876-8DC6-43F3-A533-B12209884FD2}" srcOrd="8" destOrd="0" presId="urn:microsoft.com/office/officeart/2005/8/layout/hList9"/>
    <dgm:cxn modelId="{06EEDCAF-B1FF-48F9-89BB-8B42031943B2}" type="presParOf" srcId="{1E27EE33-A6A2-4507-9E0C-819CF2B27D51}" destId="{ED570FF2-3A09-4889-AF95-9E673BC75BFD}" srcOrd="9" destOrd="0" presId="urn:microsoft.com/office/officeart/2005/8/layout/hList9"/>
    <dgm:cxn modelId="{252D03DA-D23F-4FF6-95FC-10938E98586B}" type="presParOf" srcId="{1E27EE33-A6A2-4507-9E0C-819CF2B27D51}" destId="{ED1C82F4-114A-4E8A-AEFB-49B640F66D0D}" srcOrd="10" destOrd="0" presId="urn:microsoft.com/office/officeart/2005/8/layout/hList9"/>
    <dgm:cxn modelId="{BC35C33A-FD8F-446A-917E-72EA4C444CE4}" type="presParOf" srcId="{1E27EE33-A6A2-4507-9E0C-819CF2B27D51}" destId="{39E53ABB-116F-4CBD-B669-BF7E13E51B7E}" srcOrd="11" destOrd="0" presId="urn:microsoft.com/office/officeart/2005/8/layout/hList9"/>
    <dgm:cxn modelId="{8E4148A3-6CD8-4C30-95A1-D15F3A62DE51}" type="presParOf" srcId="{39E53ABB-116F-4CBD-B669-BF7E13E51B7E}" destId="{349E3DE3-BEEF-4C31-8630-4169CA74B7E0}" srcOrd="0" destOrd="0" presId="urn:microsoft.com/office/officeart/2005/8/layout/hList9"/>
    <dgm:cxn modelId="{63ED6E39-90A3-47D8-B97F-2E8E354B2612}" type="presParOf" srcId="{39E53ABB-116F-4CBD-B669-BF7E13E51B7E}" destId="{EA4F6060-A9A6-4E6F-A829-1F946A33C7FB}" srcOrd="1" destOrd="0" presId="urn:microsoft.com/office/officeart/2005/8/layout/hList9"/>
    <dgm:cxn modelId="{C2B2B7FE-C60C-4A51-8902-28101DA77403}" type="presParOf" srcId="{EA4F6060-A9A6-4E6F-A829-1F946A33C7FB}" destId="{1111DA26-B96A-4F60-B706-FED6A0B1C0B5}" srcOrd="0" destOrd="0" presId="urn:microsoft.com/office/officeart/2005/8/layout/hList9"/>
    <dgm:cxn modelId="{EEA83810-44B4-4AC7-98AF-1479A3809D7D}" type="presParOf" srcId="{EA4F6060-A9A6-4E6F-A829-1F946A33C7FB}" destId="{323246BC-3C9F-4503-B5F6-02780F124C0C}" srcOrd="1" destOrd="0" presId="urn:microsoft.com/office/officeart/2005/8/layout/hList9"/>
    <dgm:cxn modelId="{9D15A2FA-08CC-404B-8677-0845D061950E}" type="presParOf" srcId="{1E27EE33-A6A2-4507-9E0C-819CF2B27D51}" destId="{5CEFA64A-91A7-4FDA-B46A-F4CAB57E3D59}" srcOrd="12" destOrd="0" presId="urn:microsoft.com/office/officeart/2005/8/layout/hList9"/>
    <dgm:cxn modelId="{6F0F61D5-C6BD-461B-824D-BDAD5FA65F3E}" type="presParOf" srcId="{1E27EE33-A6A2-4507-9E0C-819CF2B27D51}" destId="{63143B4E-C345-4937-BEA0-C7042983C303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25687E-CDB4-4550-8EE4-D687C786CF56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91430A84-C05D-4811-8D09-516A2B86DAA9}">
      <dgm:prSet phldrT="[Text]"/>
      <dgm:spPr/>
      <dgm:t>
        <a:bodyPr/>
        <a:lstStyle/>
        <a:p>
          <a:r>
            <a:rPr lang="en-US" dirty="0" err="1" smtClean="0"/>
            <a:t>CCFP-EM</a:t>
          </a:r>
          <a:endParaRPr lang="en-CA" dirty="0"/>
        </a:p>
      </dgm:t>
    </dgm:pt>
    <dgm:pt modelId="{A6558EA3-9C08-4DF7-938A-9E39D4CC53D1}" type="parTrans" cxnId="{B94FD4D7-8ECF-4639-9E8A-B1B56F78DA5B}">
      <dgm:prSet/>
      <dgm:spPr/>
      <dgm:t>
        <a:bodyPr/>
        <a:lstStyle/>
        <a:p>
          <a:endParaRPr lang="en-CA"/>
        </a:p>
      </dgm:t>
    </dgm:pt>
    <dgm:pt modelId="{607F20C0-1DF4-456A-8CC7-263D5B63A53E}" type="sibTrans" cxnId="{B94FD4D7-8ECF-4639-9E8A-B1B56F78DA5B}">
      <dgm:prSet/>
      <dgm:spPr/>
      <dgm:t>
        <a:bodyPr/>
        <a:lstStyle/>
        <a:p>
          <a:endParaRPr lang="en-CA"/>
        </a:p>
      </dgm:t>
    </dgm:pt>
    <dgm:pt modelId="{E1017A46-A9FA-4234-B541-8DB473A7FC77}">
      <dgm:prSet phldrT="[Text]"/>
      <dgm:spPr/>
      <dgm:t>
        <a:bodyPr/>
        <a:lstStyle/>
        <a:p>
          <a:r>
            <a:rPr lang="en-US" dirty="0" smtClean="0"/>
            <a:t>17 Funded Program Directors</a:t>
          </a:r>
          <a:endParaRPr lang="en-CA" dirty="0"/>
        </a:p>
      </dgm:t>
    </dgm:pt>
    <dgm:pt modelId="{0CCCBA9F-E988-48AE-ABD2-833AE68EB465}" type="parTrans" cxnId="{F4624B53-97D4-45AE-B7A5-6092EEC05BA3}">
      <dgm:prSet/>
      <dgm:spPr/>
      <dgm:t>
        <a:bodyPr/>
        <a:lstStyle/>
        <a:p>
          <a:endParaRPr lang="en-CA"/>
        </a:p>
      </dgm:t>
    </dgm:pt>
    <dgm:pt modelId="{451F8BE3-BB02-449D-9ED7-8723AC4F00D4}" type="sibTrans" cxnId="{F4624B53-97D4-45AE-B7A5-6092EEC05BA3}">
      <dgm:prSet/>
      <dgm:spPr/>
      <dgm:t>
        <a:bodyPr/>
        <a:lstStyle/>
        <a:p>
          <a:endParaRPr lang="en-CA"/>
        </a:p>
      </dgm:t>
    </dgm:pt>
    <dgm:pt modelId="{0E46E592-343F-4E0D-BD73-551B56A65D2C}">
      <dgm:prSet phldrT="[Text]"/>
      <dgm:spPr/>
      <dgm:t>
        <a:bodyPr/>
        <a:lstStyle/>
        <a:p>
          <a:r>
            <a:rPr lang="en-US" dirty="0" smtClean="0"/>
            <a:t>14 Funded Program Directors</a:t>
          </a:r>
          <a:endParaRPr lang="en-CA" dirty="0"/>
        </a:p>
      </dgm:t>
    </dgm:pt>
    <dgm:pt modelId="{C8E23964-0A89-459D-A3BA-555E6439058B}" type="parTrans" cxnId="{3C23F62B-663B-40BB-BF8E-90F6898D679C}">
      <dgm:prSet/>
      <dgm:spPr/>
      <dgm:t>
        <a:bodyPr/>
        <a:lstStyle/>
        <a:p>
          <a:endParaRPr lang="en-CA"/>
        </a:p>
      </dgm:t>
    </dgm:pt>
    <dgm:pt modelId="{41430AED-D53B-462B-AA79-7FDDE36D65AD}" type="sibTrans" cxnId="{3C23F62B-663B-40BB-BF8E-90F6898D679C}">
      <dgm:prSet/>
      <dgm:spPr/>
      <dgm:t>
        <a:bodyPr/>
        <a:lstStyle/>
        <a:p>
          <a:endParaRPr lang="en-CA"/>
        </a:p>
      </dgm:t>
    </dgm:pt>
    <dgm:pt modelId="{26EF73DA-8050-4E94-A32B-1920293AD145}">
      <dgm:prSet phldrT="[Text]"/>
      <dgm:spPr/>
      <dgm:t>
        <a:bodyPr/>
        <a:lstStyle/>
        <a:p>
          <a:r>
            <a:rPr lang="en-US" dirty="0" err="1" smtClean="0"/>
            <a:t>RCPSC-EM</a:t>
          </a:r>
          <a:endParaRPr lang="en-CA" dirty="0"/>
        </a:p>
      </dgm:t>
    </dgm:pt>
    <dgm:pt modelId="{A8C31864-CA62-4A10-8539-7B8F74A8AA37}" type="parTrans" cxnId="{5441AD66-B35A-4CFD-9462-46E9924C5986}">
      <dgm:prSet/>
      <dgm:spPr/>
      <dgm:t>
        <a:bodyPr/>
        <a:lstStyle/>
        <a:p>
          <a:endParaRPr lang="en-CA"/>
        </a:p>
      </dgm:t>
    </dgm:pt>
    <dgm:pt modelId="{FE0F9144-C187-49E7-A6B2-6955FE2C8869}" type="sibTrans" cxnId="{5441AD66-B35A-4CFD-9462-46E9924C5986}">
      <dgm:prSet/>
      <dgm:spPr/>
      <dgm:t>
        <a:bodyPr/>
        <a:lstStyle/>
        <a:p>
          <a:endParaRPr lang="en-CA"/>
        </a:p>
      </dgm:t>
    </dgm:pt>
    <dgm:pt modelId="{A3AEEFAF-5DA8-4424-A13B-B3C5B410AAB3}">
      <dgm:prSet phldrT="[Text]"/>
      <dgm:spPr/>
      <dgm:t>
        <a:bodyPr/>
        <a:lstStyle/>
        <a:p>
          <a:r>
            <a:rPr lang="en-CA" dirty="0" smtClean="0"/>
            <a:t>10 Funded Assistant Program Directors</a:t>
          </a:r>
        </a:p>
        <a:p>
          <a:r>
            <a:rPr lang="en-CA" dirty="0" smtClean="0"/>
            <a:t>1 Unfunded</a:t>
          </a:r>
          <a:endParaRPr lang="en-CA" dirty="0"/>
        </a:p>
      </dgm:t>
    </dgm:pt>
    <dgm:pt modelId="{A3CEEBA9-59A2-4501-83CF-FCE9995EF81E}" type="parTrans" cxnId="{3B71E2CF-729B-4182-ABD0-AC4B5091ABD9}">
      <dgm:prSet/>
      <dgm:spPr/>
      <dgm:t>
        <a:bodyPr/>
        <a:lstStyle/>
        <a:p>
          <a:endParaRPr lang="en-CA"/>
        </a:p>
      </dgm:t>
    </dgm:pt>
    <dgm:pt modelId="{EA1CAAEF-8E13-4898-9766-1E9EAFEF6AAD}" type="sibTrans" cxnId="{3B71E2CF-729B-4182-ABD0-AC4B5091ABD9}">
      <dgm:prSet/>
      <dgm:spPr/>
      <dgm:t>
        <a:bodyPr/>
        <a:lstStyle/>
        <a:p>
          <a:endParaRPr lang="en-CA"/>
        </a:p>
      </dgm:t>
    </dgm:pt>
    <dgm:pt modelId="{AF3E077E-8962-46DB-AC2B-CCDE26058229}">
      <dgm:prSet phldrT="[Text]"/>
      <dgm:spPr/>
      <dgm:t>
        <a:bodyPr/>
        <a:lstStyle/>
        <a:p>
          <a:r>
            <a:rPr lang="en-CA" dirty="0" smtClean="0"/>
            <a:t>10 Funded Assistant Program Directors</a:t>
          </a:r>
        </a:p>
        <a:p>
          <a:r>
            <a:rPr lang="en-CA" dirty="0" smtClean="0"/>
            <a:t>1 Unfunded</a:t>
          </a:r>
          <a:endParaRPr lang="en-CA" dirty="0"/>
        </a:p>
      </dgm:t>
    </dgm:pt>
    <dgm:pt modelId="{8981518C-5815-42FD-8B88-7943192AB46E}" type="parTrans" cxnId="{810ED880-E6C9-499B-9298-7678198B9C82}">
      <dgm:prSet/>
      <dgm:spPr/>
    </dgm:pt>
    <dgm:pt modelId="{BB5E86DE-7B3D-4F18-B59D-6FC1F00B8E91}" type="sibTrans" cxnId="{810ED880-E6C9-499B-9298-7678198B9C82}">
      <dgm:prSet/>
      <dgm:spPr/>
    </dgm:pt>
    <dgm:pt modelId="{15DE2C98-34EE-4542-8F94-1114A0A98648}">
      <dgm:prSet phldrT="[Text]"/>
      <dgm:spPr/>
      <dgm:t>
        <a:bodyPr/>
        <a:lstStyle/>
        <a:p>
          <a:r>
            <a:rPr lang="en-CA" dirty="0" smtClean="0"/>
            <a:t>Off-service</a:t>
          </a:r>
          <a:endParaRPr lang="en-CA" dirty="0"/>
        </a:p>
      </dgm:t>
    </dgm:pt>
    <dgm:pt modelId="{983584A8-6561-4B85-90ED-DCA7545431D0}" type="parTrans" cxnId="{EC91E726-A740-4998-A958-1F5841F3DC46}">
      <dgm:prSet/>
      <dgm:spPr/>
    </dgm:pt>
    <dgm:pt modelId="{9B40789C-B8BC-404A-972C-98519C168FC7}" type="sibTrans" cxnId="{EC91E726-A740-4998-A958-1F5841F3DC46}">
      <dgm:prSet/>
      <dgm:spPr/>
    </dgm:pt>
    <dgm:pt modelId="{E9923312-B699-4C44-A457-B2099A9FA7FC}">
      <dgm:prSet phldrT="[Text]"/>
      <dgm:spPr/>
      <dgm:t>
        <a:bodyPr/>
        <a:lstStyle/>
        <a:p>
          <a:r>
            <a:rPr lang="en-CA" dirty="0" smtClean="0"/>
            <a:t>11 Funded Off-service Directors</a:t>
          </a:r>
          <a:endParaRPr lang="en-CA" dirty="0"/>
        </a:p>
      </dgm:t>
    </dgm:pt>
    <dgm:pt modelId="{00C6E995-11C8-4C8A-A316-C242F1E0F363}" type="parTrans" cxnId="{72E50680-DB70-4732-BC82-95145868EF11}">
      <dgm:prSet/>
      <dgm:spPr/>
    </dgm:pt>
    <dgm:pt modelId="{1F564A8C-E146-40AF-83B9-DB54B11D4B80}" type="sibTrans" cxnId="{72E50680-DB70-4732-BC82-95145868EF11}">
      <dgm:prSet/>
      <dgm:spPr/>
    </dgm:pt>
    <dgm:pt modelId="{1E27EE33-A6A2-4507-9E0C-819CF2B27D51}" type="pres">
      <dgm:prSet presAssocID="{8925687E-CDB4-4550-8EE4-D687C786CF5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11DC63B7-FFF1-485A-9440-8132FE5496B2}" type="pres">
      <dgm:prSet presAssocID="{91430A84-C05D-4811-8D09-516A2B86DAA9}" presName="posSpace" presStyleCnt="0"/>
      <dgm:spPr/>
      <dgm:t>
        <a:bodyPr/>
        <a:lstStyle/>
        <a:p>
          <a:endParaRPr lang="en-CA"/>
        </a:p>
      </dgm:t>
    </dgm:pt>
    <dgm:pt modelId="{92147B61-D596-4D55-83B7-259736439651}" type="pres">
      <dgm:prSet presAssocID="{91430A84-C05D-4811-8D09-516A2B86DAA9}" presName="vertFlow" presStyleCnt="0"/>
      <dgm:spPr/>
      <dgm:t>
        <a:bodyPr/>
        <a:lstStyle/>
        <a:p>
          <a:endParaRPr lang="en-CA"/>
        </a:p>
      </dgm:t>
    </dgm:pt>
    <dgm:pt modelId="{90420978-1010-473D-8A00-A3A0BA28117B}" type="pres">
      <dgm:prSet presAssocID="{91430A84-C05D-4811-8D09-516A2B86DAA9}" presName="topSpace" presStyleCnt="0"/>
      <dgm:spPr/>
      <dgm:t>
        <a:bodyPr/>
        <a:lstStyle/>
        <a:p>
          <a:endParaRPr lang="en-CA"/>
        </a:p>
      </dgm:t>
    </dgm:pt>
    <dgm:pt modelId="{632B9468-F0F7-4BA3-AC4B-D0D3CFC2D8BA}" type="pres">
      <dgm:prSet presAssocID="{91430A84-C05D-4811-8D09-516A2B86DAA9}" presName="firstComp" presStyleCnt="0"/>
      <dgm:spPr/>
      <dgm:t>
        <a:bodyPr/>
        <a:lstStyle/>
        <a:p>
          <a:endParaRPr lang="en-CA"/>
        </a:p>
      </dgm:t>
    </dgm:pt>
    <dgm:pt modelId="{55120F43-EFAC-4825-B156-B2C2BE3F2488}" type="pres">
      <dgm:prSet presAssocID="{91430A84-C05D-4811-8D09-516A2B86DAA9}" presName="firstChild" presStyleLbl="bgAccFollowNode1" presStyleIdx="0" presStyleCnt="5"/>
      <dgm:spPr/>
      <dgm:t>
        <a:bodyPr/>
        <a:lstStyle/>
        <a:p>
          <a:endParaRPr lang="en-CA"/>
        </a:p>
      </dgm:t>
    </dgm:pt>
    <dgm:pt modelId="{765582FF-878A-476C-8F1D-59A3A6CD25F4}" type="pres">
      <dgm:prSet presAssocID="{91430A84-C05D-4811-8D09-516A2B86DAA9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33B4453-67DB-41F4-9458-2FFDDD47D8E1}" type="pres">
      <dgm:prSet presAssocID="{A3AEEFAF-5DA8-4424-A13B-B3C5B410AAB3}" presName="comp" presStyleCnt="0"/>
      <dgm:spPr/>
      <dgm:t>
        <a:bodyPr/>
        <a:lstStyle/>
        <a:p>
          <a:endParaRPr lang="en-CA"/>
        </a:p>
      </dgm:t>
    </dgm:pt>
    <dgm:pt modelId="{3DBA77C6-6DD3-4211-A3F6-6DAFC4EC7991}" type="pres">
      <dgm:prSet presAssocID="{A3AEEFAF-5DA8-4424-A13B-B3C5B410AAB3}" presName="child" presStyleLbl="bgAccFollowNode1" presStyleIdx="1" presStyleCnt="5"/>
      <dgm:spPr/>
      <dgm:t>
        <a:bodyPr/>
        <a:lstStyle/>
        <a:p>
          <a:endParaRPr lang="en-CA"/>
        </a:p>
      </dgm:t>
    </dgm:pt>
    <dgm:pt modelId="{A9B724D9-DF8F-4B89-93A7-915F7E3BE542}" type="pres">
      <dgm:prSet presAssocID="{A3AEEFAF-5DA8-4424-A13B-B3C5B410AAB3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CB8CE9-10A7-4BED-AE3F-151BA80C5EE2}" type="pres">
      <dgm:prSet presAssocID="{91430A84-C05D-4811-8D09-516A2B86DAA9}" presName="negSpace" presStyleCnt="0"/>
      <dgm:spPr/>
      <dgm:t>
        <a:bodyPr/>
        <a:lstStyle/>
        <a:p>
          <a:endParaRPr lang="en-CA"/>
        </a:p>
      </dgm:t>
    </dgm:pt>
    <dgm:pt modelId="{F98B36BC-E113-404F-AC29-D4AC50290FEF}" type="pres">
      <dgm:prSet presAssocID="{91430A84-C05D-4811-8D09-516A2B86DAA9}" presName="circle" presStyleLbl="node1" presStyleIdx="0" presStyleCnt="3"/>
      <dgm:spPr/>
      <dgm:t>
        <a:bodyPr/>
        <a:lstStyle/>
        <a:p>
          <a:endParaRPr lang="en-CA"/>
        </a:p>
      </dgm:t>
    </dgm:pt>
    <dgm:pt modelId="{09BAE906-84FD-4EC1-AC56-9A6E8E8B3561}" type="pres">
      <dgm:prSet presAssocID="{607F20C0-1DF4-456A-8CC7-263D5B63A53E}" presName="transSpace" presStyleCnt="0"/>
      <dgm:spPr/>
      <dgm:t>
        <a:bodyPr/>
        <a:lstStyle/>
        <a:p>
          <a:endParaRPr lang="en-CA"/>
        </a:p>
      </dgm:t>
    </dgm:pt>
    <dgm:pt modelId="{25EAC999-6A24-4BD0-A0C6-BD482CB94D1C}" type="pres">
      <dgm:prSet presAssocID="{26EF73DA-8050-4E94-A32B-1920293AD145}" presName="posSpace" presStyleCnt="0"/>
      <dgm:spPr/>
      <dgm:t>
        <a:bodyPr/>
        <a:lstStyle/>
        <a:p>
          <a:endParaRPr lang="en-CA"/>
        </a:p>
      </dgm:t>
    </dgm:pt>
    <dgm:pt modelId="{B4F3A111-219A-432A-AB98-DB798B41BA97}" type="pres">
      <dgm:prSet presAssocID="{26EF73DA-8050-4E94-A32B-1920293AD145}" presName="vertFlow" presStyleCnt="0"/>
      <dgm:spPr/>
      <dgm:t>
        <a:bodyPr/>
        <a:lstStyle/>
        <a:p>
          <a:endParaRPr lang="en-CA"/>
        </a:p>
      </dgm:t>
    </dgm:pt>
    <dgm:pt modelId="{9E1EF4F4-B36C-4795-B50D-FA091E2693AC}" type="pres">
      <dgm:prSet presAssocID="{26EF73DA-8050-4E94-A32B-1920293AD145}" presName="topSpace" presStyleCnt="0"/>
      <dgm:spPr/>
      <dgm:t>
        <a:bodyPr/>
        <a:lstStyle/>
        <a:p>
          <a:endParaRPr lang="en-CA"/>
        </a:p>
      </dgm:t>
    </dgm:pt>
    <dgm:pt modelId="{B8C00715-DCF7-49A4-8073-B5256BA24CF7}" type="pres">
      <dgm:prSet presAssocID="{26EF73DA-8050-4E94-A32B-1920293AD145}" presName="firstComp" presStyleCnt="0"/>
      <dgm:spPr/>
      <dgm:t>
        <a:bodyPr/>
        <a:lstStyle/>
        <a:p>
          <a:endParaRPr lang="en-CA"/>
        </a:p>
      </dgm:t>
    </dgm:pt>
    <dgm:pt modelId="{CBC2B2DF-4378-4558-AC56-4009B0C67C5A}" type="pres">
      <dgm:prSet presAssocID="{26EF73DA-8050-4E94-A32B-1920293AD145}" presName="firstChild" presStyleLbl="bgAccFollowNode1" presStyleIdx="2" presStyleCnt="5"/>
      <dgm:spPr/>
      <dgm:t>
        <a:bodyPr/>
        <a:lstStyle/>
        <a:p>
          <a:endParaRPr lang="en-CA"/>
        </a:p>
      </dgm:t>
    </dgm:pt>
    <dgm:pt modelId="{76CCFC75-9C3E-4C76-9ABE-A1777D55E1F1}" type="pres">
      <dgm:prSet presAssocID="{26EF73DA-8050-4E94-A32B-1920293AD145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A3CC3D-D417-4CE2-AB4A-3EB811974B04}" type="pres">
      <dgm:prSet presAssocID="{AF3E077E-8962-46DB-AC2B-CCDE26058229}" presName="comp" presStyleCnt="0"/>
      <dgm:spPr/>
      <dgm:t>
        <a:bodyPr/>
        <a:lstStyle/>
        <a:p>
          <a:endParaRPr lang="en-CA"/>
        </a:p>
      </dgm:t>
    </dgm:pt>
    <dgm:pt modelId="{B2689FEF-C875-4D19-88B1-78B9068C05F3}" type="pres">
      <dgm:prSet presAssocID="{AF3E077E-8962-46DB-AC2B-CCDE26058229}" presName="child" presStyleLbl="bgAccFollowNode1" presStyleIdx="3" presStyleCnt="5"/>
      <dgm:spPr/>
      <dgm:t>
        <a:bodyPr/>
        <a:lstStyle/>
        <a:p>
          <a:endParaRPr lang="en-CA"/>
        </a:p>
      </dgm:t>
    </dgm:pt>
    <dgm:pt modelId="{A2BCBA4C-F4E8-4FDF-88E5-35D55DEDAD9F}" type="pres">
      <dgm:prSet presAssocID="{AF3E077E-8962-46DB-AC2B-CCDE26058229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0D3D841-F597-45FF-B779-BDD4262F673E}" type="pres">
      <dgm:prSet presAssocID="{26EF73DA-8050-4E94-A32B-1920293AD145}" presName="negSpace" presStyleCnt="0"/>
      <dgm:spPr/>
      <dgm:t>
        <a:bodyPr/>
        <a:lstStyle/>
        <a:p>
          <a:endParaRPr lang="en-CA"/>
        </a:p>
      </dgm:t>
    </dgm:pt>
    <dgm:pt modelId="{2D4B36C5-B636-4A72-AEF7-0D3467F91007}" type="pres">
      <dgm:prSet presAssocID="{26EF73DA-8050-4E94-A32B-1920293AD145}" presName="circle" presStyleLbl="node1" presStyleIdx="1" presStyleCnt="3"/>
      <dgm:spPr/>
      <dgm:t>
        <a:bodyPr/>
        <a:lstStyle/>
        <a:p>
          <a:endParaRPr lang="en-CA"/>
        </a:p>
      </dgm:t>
    </dgm:pt>
    <dgm:pt modelId="{ABDF2E90-9D3A-4331-B9CD-BB5B50F14A2A}" type="pres">
      <dgm:prSet presAssocID="{FE0F9144-C187-49E7-A6B2-6955FE2C8869}" presName="transSpace" presStyleCnt="0"/>
      <dgm:spPr/>
      <dgm:t>
        <a:bodyPr/>
        <a:lstStyle/>
        <a:p>
          <a:endParaRPr lang="en-CA"/>
        </a:p>
      </dgm:t>
    </dgm:pt>
    <dgm:pt modelId="{4CACAB37-E078-498E-84B6-822962ABAA85}" type="pres">
      <dgm:prSet presAssocID="{15DE2C98-34EE-4542-8F94-1114A0A98648}" presName="posSpace" presStyleCnt="0"/>
      <dgm:spPr/>
      <dgm:t>
        <a:bodyPr/>
        <a:lstStyle/>
        <a:p>
          <a:endParaRPr lang="en-CA"/>
        </a:p>
      </dgm:t>
    </dgm:pt>
    <dgm:pt modelId="{195965FD-F871-4843-8473-BEB21C7277F1}" type="pres">
      <dgm:prSet presAssocID="{15DE2C98-34EE-4542-8F94-1114A0A98648}" presName="vertFlow" presStyleCnt="0"/>
      <dgm:spPr/>
      <dgm:t>
        <a:bodyPr/>
        <a:lstStyle/>
        <a:p>
          <a:endParaRPr lang="en-CA"/>
        </a:p>
      </dgm:t>
    </dgm:pt>
    <dgm:pt modelId="{ED7E5CBA-AAA0-489E-A011-A54E35755235}" type="pres">
      <dgm:prSet presAssocID="{15DE2C98-34EE-4542-8F94-1114A0A98648}" presName="topSpace" presStyleCnt="0"/>
      <dgm:spPr/>
      <dgm:t>
        <a:bodyPr/>
        <a:lstStyle/>
        <a:p>
          <a:endParaRPr lang="en-CA"/>
        </a:p>
      </dgm:t>
    </dgm:pt>
    <dgm:pt modelId="{FDA63F55-24BB-426C-9295-DE7B7C92C614}" type="pres">
      <dgm:prSet presAssocID="{15DE2C98-34EE-4542-8F94-1114A0A98648}" presName="firstComp" presStyleCnt="0"/>
      <dgm:spPr/>
      <dgm:t>
        <a:bodyPr/>
        <a:lstStyle/>
        <a:p>
          <a:endParaRPr lang="en-CA"/>
        </a:p>
      </dgm:t>
    </dgm:pt>
    <dgm:pt modelId="{DE9D69CB-18A2-4A5F-9531-EAB7183BE128}" type="pres">
      <dgm:prSet presAssocID="{15DE2C98-34EE-4542-8F94-1114A0A98648}" presName="firstChild" presStyleLbl="bgAccFollowNode1" presStyleIdx="4" presStyleCnt="5"/>
      <dgm:spPr/>
      <dgm:t>
        <a:bodyPr/>
        <a:lstStyle/>
        <a:p>
          <a:endParaRPr lang="en-CA"/>
        </a:p>
      </dgm:t>
    </dgm:pt>
    <dgm:pt modelId="{DEFEBE37-DA76-44BA-9EBB-2D774894E1E9}" type="pres">
      <dgm:prSet presAssocID="{15DE2C98-34EE-4542-8F94-1114A0A98648}" presName="first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2B4C991-845B-4CE8-9CF2-F8FCCB10208C}" type="pres">
      <dgm:prSet presAssocID="{15DE2C98-34EE-4542-8F94-1114A0A98648}" presName="negSpace" presStyleCnt="0"/>
      <dgm:spPr/>
      <dgm:t>
        <a:bodyPr/>
        <a:lstStyle/>
        <a:p>
          <a:endParaRPr lang="en-CA"/>
        </a:p>
      </dgm:t>
    </dgm:pt>
    <dgm:pt modelId="{B4145235-7AA4-44F0-B2B9-B9A0933BEAB6}" type="pres">
      <dgm:prSet presAssocID="{15DE2C98-34EE-4542-8F94-1114A0A98648}" presName="circle" presStyleLbl="node1" presStyleIdx="2" presStyleCnt="3"/>
      <dgm:spPr/>
      <dgm:t>
        <a:bodyPr/>
        <a:lstStyle/>
        <a:p>
          <a:endParaRPr lang="en-CA"/>
        </a:p>
      </dgm:t>
    </dgm:pt>
  </dgm:ptLst>
  <dgm:cxnLst>
    <dgm:cxn modelId="{F4624B53-97D4-45AE-B7A5-6092EEC05BA3}" srcId="{91430A84-C05D-4811-8D09-516A2B86DAA9}" destId="{E1017A46-A9FA-4234-B541-8DB473A7FC77}" srcOrd="0" destOrd="0" parTransId="{0CCCBA9F-E988-48AE-ABD2-833AE68EB465}" sibTransId="{451F8BE3-BB02-449D-9ED7-8723AC4F00D4}"/>
    <dgm:cxn modelId="{0255F404-F17C-4A17-A6D6-AA32DD038561}" type="presOf" srcId="{15DE2C98-34EE-4542-8F94-1114A0A98648}" destId="{B4145235-7AA4-44F0-B2B9-B9A0933BEAB6}" srcOrd="0" destOrd="0" presId="urn:microsoft.com/office/officeart/2005/8/layout/hList9"/>
    <dgm:cxn modelId="{3C23F62B-663B-40BB-BF8E-90F6898D679C}" srcId="{26EF73DA-8050-4E94-A32B-1920293AD145}" destId="{0E46E592-343F-4E0D-BD73-551B56A65D2C}" srcOrd="0" destOrd="0" parTransId="{C8E23964-0A89-459D-A3BA-555E6439058B}" sibTransId="{41430AED-D53B-462B-AA79-7FDDE36D65AD}"/>
    <dgm:cxn modelId="{44D26E08-5334-452F-8D79-BACC64BDA248}" type="presOf" srcId="{26EF73DA-8050-4E94-A32B-1920293AD145}" destId="{2D4B36C5-B636-4A72-AEF7-0D3467F91007}" srcOrd="0" destOrd="0" presId="urn:microsoft.com/office/officeart/2005/8/layout/hList9"/>
    <dgm:cxn modelId="{72E50680-DB70-4732-BC82-95145868EF11}" srcId="{15DE2C98-34EE-4542-8F94-1114A0A98648}" destId="{E9923312-B699-4C44-A457-B2099A9FA7FC}" srcOrd="0" destOrd="0" parTransId="{00C6E995-11C8-4C8A-A316-C242F1E0F363}" sibTransId="{1F564A8C-E146-40AF-83B9-DB54B11D4B80}"/>
    <dgm:cxn modelId="{12B37ADE-54C6-4CBA-B4F9-91EAA6901D64}" type="presOf" srcId="{A3AEEFAF-5DA8-4424-A13B-B3C5B410AAB3}" destId="{3DBA77C6-6DD3-4211-A3F6-6DAFC4EC7991}" srcOrd="0" destOrd="0" presId="urn:microsoft.com/office/officeart/2005/8/layout/hList9"/>
    <dgm:cxn modelId="{A16EF727-2F23-4A36-A5DC-28116CFB2C52}" type="presOf" srcId="{E9923312-B699-4C44-A457-B2099A9FA7FC}" destId="{DEFEBE37-DA76-44BA-9EBB-2D774894E1E9}" srcOrd="1" destOrd="0" presId="urn:microsoft.com/office/officeart/2005/8/layout/hList9"/>
    <dgm:cxn modelId="{3B55D4E0-F568-42EE-899B-601ADAD0643B}" type="presOf" srcId="{E1017A46-A9FA-4234-B541-8DB473A7FC77}" destId="{765582FF-878A-476C-8F1D-59A3A6CD25F4}" srcOrd="1" destOrd="0" presId="urn:microsoft.com/office/officeart/2005/8/layout/hList9"/>
    <dgm:cxn modelId="{A082BF69-4201-4073-A8C2-B22568CDE1C4}" type="presOf" srcId="{AF3E077E-8962-46DB-AC2B-CCDE26058229}" destId="{A2BCBA4C-F4E8-4FDF-88E5-35D55DEDAD9F}" srcOrd="1" destOrd="0" presId="urn:microsoft.com/office/officeart/2005/8/layout/hList9"/>
    <dgm:cxn modelId="{EC91E726-A740-4998-A958-1F5841F3DC46}" srcId="{8925687E-CDB4-4550-8EE4-D687C786CF56}" destId="{15DE2C98-34EE-4542-8F94-1114A0A98648}" srcOrd="2" destOrd="0" parTransId="{983584A8-6561-4B85-90ED-DCA7545431D0}" sibTransId="{9B40789C-B8BC-404A-972C-98519C168FC7}"/>
    <dgm:cxn modelId="{87714222-BEC5-4CD1-9220-E228A154496F}" type="presOf" srcId="{A3AEEFAF-5DA8-4424-A13B-B3C5B410AAB3}" destId="{A9B724D9-DF8F-4B89-93A7-915F7E3BE542}" srcOrd="1" destOrd="0" presId="urn:microsoft.com/office/officeart/2005/8/layout/hList9"/>
    <dgm:cxn modelId="{90C23268-91C1-4DD7-8C42-08652BAB06F9}" type="presOf" srcId="{91430A84-C05D-4811-8D09-516A2B86DAA9}" destId="{F98B36BC-E113-404F-AC29-D4AC50290FEF}" srcOrd="0" destOrd="0" presId="urn:microsoft.com/office/officeart/2005/8/layout/hList9"/>
    <dgm:cxn modelId="{5BD925BD-DCA4-4C45-8885-983CD609C104}" type="presOf" srcId="{0E46E592-343F-4E0D-BD73-551B56A65D2C}" destId="{76CCFC75-9C3E-4C76-9ABE-A1777D55E1F1}" srcOrd="1" destOrd="0" presId="urn:microsoft.com/office/officeart/2005/8/layout/hList9"/>
    <dgm:cxn modelId="{5441AD66-B35A-4CFD-9462-46E9924C5986}" srcId="{8925687E-CDB4-4550-8EE4-D687C786CF56}" destId="{26EF73DA-8050-4E94-A32B-1920293AD145}" srcOrd="1" destOrd="0" parTransId="{A8C31864-CA62-4A10-8539-7B8F74A8AA37}" sibTransId="{FE0F9144-C187-49E7-A6B2-6955FE2C8869}"/>
    <dgm:cxn modelId="{810ED880-E6C9-499B-9298-7678198B9C82}" srcId="{26EF73DA-8050-4E94-A32B-1920293AD145}" destId="{AF3E077E-8962-46DB-AC2B-CCDE26058229}" srcOrd="1" destOrd="0" parTransId="{8981518C-5815-42FD-8B88-7943192AB46E}" sibTransId="{BB5E86DE-7B3D-4F18-B59D-6FC1F00B8E91}"/>
    <dgm:cxn modelId="{BB0B4EDE-187F-4120-B161-9F8CE3C779A3}" type="presOf" srcId="{AF3E077E-8962-46DB-AC2B-CCDE26058229}" destId="{B2689FEF-C875-4D19-88B1-78B9068C05F3}" srcOrd="0" destOrd="0" presId="urn:microsoft.com/office/officeart/2005/8/layout/hList9"/>
    <dgm:cxn modelId="{7F31C82F-22D2-433F-9162-154FC7FBD89A}" type="presOf" srcId="{0E46E592-343F-4E0D-BD73-551B56A65D2C}" destId="{CBC2B2DF-4378-4558-AC56-4009B0C67C5A}" srcOrd="0" destOrd="0" presId="urn:microsoft.com/office/officeart/2005/8/layout/hList9"/>
    <dgm:cxn modelId="{01F582C5-BCCB-44A4-ACEC-F88C4B5868AC}" type="presOf" srcId="{8925687E-CDB4-4550-8EE4-D687C786CF56}" destId="{1E27EE33-A6A2-4507-9E0C-819CF2B27D51}" srcOrd="0" destOrd="0" presId="urn:microsoft.com/office/officeart/2005/8/layout/hList9"/>
    <dgm:cxn modelId="{8D10F684-3E28-4FB1-9F0A-371415F3C5A9}" type="presOf" srcId="{E1017A46-A9FA-4234-B541-8DB473A7FC77}" destId="{55120F43-EFAC-4825-B156-B2C2BE3F2488}" srcOrd="0" destOrd="0" presId="urn:microsoft.com/office/officeart/2005/8/layout/hList9"/>
    <dgm:cxn modelId="{3B71E2CF-729B-4182-ABD0-AC4B5091ABD9}" srcId="{91430A84-C05D-4811-8D09-516A2B86DAA9}" destId="{A3AEEFAF-5DA8-4424-A13B-B3C5B410AAB3}" srcOrd="1" destOrd="0" parTransId="{A3CEEBA9-59A2-4501-83CF-FCE9995EF81E}" sibTransId="{EA1CAAEF-8E13-4898-9766-1E9EAFEF6AAD}"/>
    <dgm:cxn modelId="{A2AC8692-B465-4ED5-80B7-61D4BBE83EDA}" type="presOf" srcId="{E9923312-B699-4C44-A457-B2099A9FA7FC}" destId="{DE9D69CB-18A2-4A5F-9531-EAB7183BE128}" srcOrd="0" destOrd="0" presId="urn:microsoft.com/office/officeart/2005/8/layout/hList9"/>
    <dgm:cxn modelId="{B94FD4D7-8ECF-4639-9E8A-B1B56F78DA5B}" srcId="{8925687E-CDB4-4550-8EE4-D687C786CF56}" destId="{91430A84-C05D-4811-8D09-516A2B86DAA9}" srcOrd="0" destOrd="0" parTransId="{A6558EA3-9C08-4DF7-938A-9E39D4CC53D1}" sibTransId="{607F20C0-1DF4-456A-8CC7-263D5B63A53E}"/>
    <dgm:cxn modelId="{96A78A83-325C-4569-B7EF-7ED8CCC9CA09}" type="presParOf" srcId="{1E27EE33-A6A2-4507-9E0C-819CF2B27D51}" destId="{11DC63B7-FFF1-485A-9440-8132FE5496B2}" srcOrd="0" destOrd="0" presId="urn:microsoft.com/office/officeart/2005/8/layout/hList9"/>
    <dgm:cxn modelId="{61E6EB43-0CD8-4210-A9C1-3D5B41A7BFAA}" type="presParOf" srcId="{1E27EE33-A6A2-4507-9E0C-819CF2B27D51}" destId="{92147B61-D596-4D55-83B7-259736439651}" srcOrd="1" destOrd="0" presId="urn:microsoft.com/office/officeart/2005/8/layout/hList9"/>
    <dgm:cxn modelId="{BFAE03D0-2E5E-40B6-80D6-89E504B99809}" type="presParOf" srcId="{92147B61-D596-4D55-83B7-259736439651}" destId="{90420978-1010-473D-8A00-A3A0BA28117B}" srcOrd="0" destOrd="0" presId="urn:microsoft.com/office/officeart/2005/8/layout/hList9"/>
    <dgm:cxn modelId="{C467799F-7DC9-4C5F-8F35-008E13AC6C89}" type="presParOf" srcId="{92147B61-D596-4D55-83B7-259736439651}" destId="{632B9468-F0F7-4BA3-AC4B-D0D3CFC2D8BA}" srcOrd="1" destOrd="0" presId="urn:microsoft.com/office/officeart/2005/8/layout/hList9"/>
    <dgm:cxn modelId="{2E1393D1-A6AA-4061-9E65-D2A25C35E4D3}" type="presParOf" srcId="{632B9468-F0F7-4BA3-AC4B-D0D3CFC2D8BA}" destId="{55120F43-EFAC-4825-B156-B2C2BE3F2488}" srcOrd="0" destOrd="0" presId="urn:microsoft.com/office/officeart/2005/8/layout/hList9"/>
    <dgm:cxn modelId="{D3F0D68D-252C-4259-87A3-A028620DE2D3}" type="presParOf" srcId="{632B9468-F0F7-4BA3-AC4B-D0D3CFC2D8BA}" destId="{765582FF-878A-476C-8F1D-59A3A6CD25F4}" srcOrd="1" destOrd="0" presId="urn:microsoft.com/office/officeart/2005/8/layout/hList9"/>
    <dgm:cxn modelId="{5A10419A-6CF6-4C02-940B-9069CE179671}" type="presParOf" srcId="{92147B61-D596-4D55-83B7-259736439651}" destId="{133B4453-67DB-41F4-9458-2FFDDD47D8E1}" srcOrd="2" destOrd="0" presId="urn:microsoft.com/office/officeart/2005/8/layout/hList9"/>
    <dgm:cxn modelId="{0B4E141C-7A29-4511-846E-27BDE773A401}" type="presParOf" srcId="{133B4453-67DB-41F4-9458-2FFDDD47D8E1}" destId="{3DBA77C6-6DD3-4211-A3F6-6DAFC4EC7991}" srcOrd="0" destOrd="0" presId="urn:microsoft.com/office/officeart/2005/8/layout/hList9"/>
    <dgm:cxn modelId="{E8D90B06-8C41-459C-BBCD-A0A93FD5A95D}" type="presParOf" srcId="{133B4453-67DB-41F4-9458-2FFDDD47D8E1}" destId="{A9B724D9-DF8F-4B89-93A7-915F7E3BE542}" srcOrd="1" destOrd="0" presId="urn:microsoft.com/office/officeart/2005/8/layout/hList9"/>
    <dgm:cxn modelId="{F0411AB6-A546-4A6A-854F-D5ADE42906AA}" type="presParOf" srcId="{1E27EE33-A6A2-4507-9E0C-819CF2B27D51}" destId="{80CB8CE9-10A7-4BED-AE3F-151BA80C5EE2}" srcOrd="2" destOrd="0" presId="urn:microsoft.com/office/officeart/2005/8/layout/hList9"/>
    <dgm:cxn modelId="{434ED9EC-B53E-4C0B-BE33-CBAA726D4EF9}" type="presParOf" srcId="{1E27EE33-A6A2-4507-9E0C-819CF2B27D51}" destId="{F98B36BC-E113-404F-AC29-D4AC50290FEF}" srcOrd="3" destOrd="0" presId="urn:microsoft.com/office/officeart/2005/8/layout/hList9"/>
    <dgm:cxn modelId="{FBCEE606-17DC-4911-9A85-3014E3B075E7}" type="presParOf" srcId="{1E27EE33-A6A2-4507-9E0C-819CF2B27D51}" destId="{09BAE906-84FD-4EC1-AC56-9A6E8E8B3561}" srcOrd="4" destOrd="0" presId="urn:microsoft.com/office/officeart/2005/8/layout/hList9"/>
    <dgm:cxn modelId="{DB473103-6BB7-43B8-8BC7-CC13F7E39530}" type="presParOf" srcId="{1E27EE33-A6A2-4507-9E0C-819CF2B27D51}" destId="{25EAC999-6A24-4BD0-A0C6-BD482CB94D1C}" srcOrd="5" destOrd="0" presId="urn:microsoft.com/office/officeart/2005/8/layout/hList9"/>
    <dgm:cxn modelId="{B8947FAD-0321-4A13-A239-92058E7F963D}" type="presParOf" srcId="{1E27EE33-A6A2-4507-9E0C-819CF2B27D51}" destId="{B4F3A111-219A-432A-AB98-DB798B41BA97}" srcOrd="6" destOrd="0" presId="urn:microsoft.com/office/officeart/2005/8/layout/hList9"/>
    <dgm:cxn modelId="{28131E61-107A-4561-BD44-D867C08E48D5}" type="presParOf" srcId="{B4F3A111-219A-432A-AB98-DB798B41BA97}" destId="{9E1EF4F4-B36C-4795-B50D-FA091E2693AC}" srcOrd="0" destOrd="0" presId="urn:microsoft.com/office/officeart/2005/8/layout/hList9"/>
    <dgm:cxn modelId="{B3C63D6A-89A3-4D49-8ABC-BA6DFE17F127}" type="presParOf" srcId="{B4F3A111-219A-432A-AB98-DB798B41BA97}" destId="{B8C00715-DCF7-49A4-8073-B5256BA24CF7}" srcOrd="1" destOrd="0" presId="urn:microsoft.com/office/officeart/2005/8/layout/hList9"/>
    <dgm:cxn modelId="{78932FC8-9D80-41EA-9020-C90A72EB4C70}" type="presParOf" srcId="{B8C00715-DCF7-49A4-8073-B5256BA24CF7}" destId="{CBC2B2DF-4378-4558-AC56-4009B0C67C5A}" srcOrd="0" destOrd="0" presId="urn:microsoft.com/office/officeart/2005/8/layout/hList9"/>
    <dgm:cxn modelId="{A274CED2-0743-4B2A-A3AB-776A74FB97A8}" type="presParOf" srcId="{B8C00715-DCF7-49A4-8073-B5256BA24CF7}" destId="{76CCFC75-9C3E-4C76-9ABE-A1777D55E1F1}" srcOrd="1" destOrd="0" presId="urn:microsoft.com/office/officeart/2005/8/layout/hList9"/>
    <dgm:cxn modelId="{9C7F2E08-D179-425E-9DF1-50E441B2BA3A}" type="presParOf" srcId="{B4F3A111-219A-432A-AB98-DB798B41BA97}" destId="{A6A3CC3D-D417-4CE2-AB4A-3EB811974B04}" srcOrd="2" destOrd="0" presId="urn:microsoft.com/office/officeart/2005/8/layout/hList9"/>
    <dgm:cxn modelId="{E9ED41BB-87F4-40D4-9572-4545D7007A83}" type="presParOf" srcId="{A6A3CC3D-D417-4CE2-AB4A-3EB811974B04}" destId="{B2689FEF-C875-4D19-88B1-78B9068C05F3}" srcOrd="0" destOrd="0" presId="urn:microsoft.com/office/officeart/2005/8/layout/hList9"/>
    <dgm:cxn modelId="{3C82375C-7CCA-4ADA-B32E-85864316BAD3}" type="presParOf" srcId="{A6A3CC3D-D417-4CE2-AB4A-3EB811974B04}" destId="{A2BCBA4C-F4E8-4FDF-88E5-35D55DEDAD9F}" srcOrd="1" destOrd="0" presId="urn:microsoft.com/office/officeart/2005/8/layout/hList9"/>
    <dgm:cxn modelId="{689112CA-6989-44BE-A359-99EE93F71F81}" type="presParOf" srcId="{1E27EE33-A6A2-4507-9E0C-819CF2B27D51}" destId="{E0D3D841-F597-45FF-B779-BDD4262F673E}" srcOrd="7" destOrd="0" presId="urn:microsoft.com/office/officeart/2005/8/layout/hList9"/>
    <dgm:cxn modelId="{FCA976DD-9F41-4F95-86A8-F925374533F3}" type="presParOf" srcId="{1E27EE33-A6A2-4507-9E0C-819CF2B27D51}" destId="{2D4B36C5-B636-4A72-AEF7-0D3467F91007}" srcOrd="8" destOrd="0" presId="urn:microsoft.com/office/officeart/2005/8/layout/hList9"/>
    <dgm:cxn modelId="{4267134A-CEE7-43F1-BDA7-E1F7DCCE0BCC}" type="presParOf" srcId="{1E27EE33-A6A2-4507-9E0C-819CF2B27D51}" destId="{ABDF2E90-9D3A-4331-B9CD-BB5B50F14A2A}" srcOrd="9" destOrd="0" presId="urn:microsoft.com/office/officeart/2005/8/layout/hList9"/>
    <dgm:cxn modelId="{78261206-696A-4DF2-AE34-FD2C0FC9C943}" type="presParOf" srcId="{1E27EE33-A6A2-4507-9E0C-819CF2B27D51}" destId="{4CACAB37-E078-498E-84B6-822962ABAA85}" srcOrd="10" destOrd="0" presId="urn:microsoft.com/office/officeart/2005/8/layout/hList9"/>
    <dgm:cxn modelId="{890B8DFA-B54D-4BBE-B727-6BBCBD93FFC4}" type="presParOf" srcId="{1E27EE33-A6A2-4507-9E0C-819CF2B27D51}" destId="{195965FD-F871-4843-8473-BEB21C7277F1}" srcOrd="11" destOrd="0" presId="urn:microsoft.com/office/officeart/2005/8/layout/hList9"/>
    <dgm:cxn modelId="{E7C079CC-61B4-4DB5-A10A-85F146282CC7}" type="presParOf" srcId="{195965FD-F871-4843-8473-BEB21C7277F1}" destId="{ED7E5CBA-AAA0-489E-A011-A54E35755235}" srcOrd="0" destOrd="0" presId="urn:microsoft.com/office/officeart/2005/8/layout/hList9"/>
    <dgm:cxn modelId="{D56FC4D9-E378-4C62-8202-B47DC940D3A8}" type="presParOf" srcId="{195965FD-F871-4843-8473-BEB21C7277F1}" destId="{FDA63F55-24BB-426C-9295-DE7B7C92C614}" srcOrd="1" destOrd="0" presId="urn:microsoft.com/office/officeart/2005/8/layout/hList9"/>
    <dgm:cxn modelId="{182EFBD9-91A1-4C31-A7F5-D32C4300E596}" type="presParOf" srcId="{FDA63F55-24BB-426C-9295-DE7B7C92C614}" destId="{DE9D69CB-18A2-4A5F-9531-EAB7183BE128}" srcOrd="0" destOrd="0" presId="urn:microsoft.com/office/officeart/2005/8/layout/hList9"/>
    <dgm:cxn modelId="{C49A5352-ADCF-4098-A83E-5BA4D64D66EB}" type="presParOf" srcId="{FDA63F55-24BB-426C-9295-DE7B7C92C614}" destId="{DEFEBE37-DA76-44BA-9EBB-2D774894E1E9}" srcOrd="1" destOrd="0" presId="urn:microsoft.com/office/officeart/2005/8/layout/hList9"/>
    <dgm:cxn modelId="{FBB284A1-6C2E-4D3F-AAFE-936C7E56E6CB}" type="presParOf" srcId="{1E27EE33-A6A2-4507-9E0C-819CF2B27D51}" destId="{72B4C991-845B-4CE8-9CF2-F8FCCB10208C}" srcOrd="12" destOrd="0" presId="urn:microsoft.com/office/officeart/2005/8/layout/hList9"/>
    <dgm:cxn modelId="{7277EB02-553D-4486-AEBA-5DD2971257B7}" type="presParOf" srcId="{1E27EE33-A6A2-4507-9E0C-819CF2B27D51}" destId="{B4145235-7AA4-44F0-B2B9-B9A0933BEAB6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25687E-CDB4-4550-8EE4-D687C786CF56}" type="doc">
      <dgm:prSet loTypeId="urn:microsoft.com/office/officeart/2005/8/layout/hList9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CA"/>
        </a:p>
      </dgm:t>
    </dgm:pt>
    <dgm:pt modelId="{C1E052A2-210B-47DB-8D26-35A02101FF27}">
      <dgm:prSet phldrT="[Text]"/>
      <dgm:spPr/>
      <dgm:t>
        <a:bodyPr/>
        <a:lstStyle/>
        <a:p>
          <a:r>
            <a:rPr lang="en-US" dirty="0" err="1" smtClean="0"/>
            <a:t>EM</a:t>
          </a:r>
          <a:r>
            <a:rPr lang="en-US" dirty="0" smtClean="0"/>
            <a:t> Education</a:t>
          </a:r>
          <a:endParaRPr lang="en-CA" dirty="0"/>
        </a:p>
      </dgm:t>
    </dgm:pt>
    <dgm:pt modelId="{F568CB5A-7333-4A60-9606-D2A011D125D5}" type="parTrans" cxnId="{F643EBB1-1E79-43F5-A37B-6238B82A0C3B}">
      <dgm:prSet/>
      <dgm:spPr/>
      <dgm:t>
        <a:bodyPr/>
        <a:lstStyle/>
        <a:p>
          <a:endParaRPr lang="en-CA"/>
        </a:p>
      </dgm:t>
    </dgm:pt>
    <dgm:pt modelId="{CFB90CAD-1C7B-45DE-973A-3E96A48106C9}" type="sibTrans" cxnId="{F643EBB1-1E79-43F5-A37B-6238B82A0C3B}">
      <dgm:prSet/>
      <dgm:spPr/>
      <dgm:t>
        <a:bodyPr/>
        <a:lstStyle/>
        <a:p>
          <a:endParaRPr lang="en-CA"/>
        </a:p>
      </dgm:t>
    </dgm:pt>
    <dgm:pt modelId="{2946A14D-C474-4C74-A0C4-804B4D302F3B}">
      <dgm:prSet phldrT="[Text]"/>
      <dgm:spPr/>
      <dgm:t>
        <a:bodyPr/>
        <a:lstStyle/>
        <a:p>
          <a:r>
            <a:rPr lang="en-US" b="0" i="0" u="none" dirty="0" smtClean="0"/>
            <a:t>4 Funded Directors </a:t>
          </a:r>
        </a:p>
        <a:p>
          <a:r>
            <a:rPr lang="en-US" b="0" i="0" u="none" dirty="0" smtClean="0"/>
            <a:t>1 Unfunded</a:t>
          </a:r>
        </a:p>
      </dgm:t>
    </dgm:pt>
    <dgm:pt modelId="{CD9D9A04-63B5-49C5-B1C3-2D52AC53624A}" type="parTrans" cxnId="{F35AD7F1-26A4-454E-B7B8-7993D3E9A4E0}">
      <dgm:prSet/>
      <dgm:spPr/>
      <dgm:t>
        <a:bodyPr/>
        <a:lstStyle/>
        <a:p>
          <a:endParaRPr lang="en-CA"/>
        </a:p>
      </dgm:t>
    </dgm:pt>
    <dgm:pt modelId="{DA6E847A-77A8-426F-9924-E679410BE6C0}" type="sibTrans" cxnId="{F35AD7F1-26A4-454E-B7B8-7993D3E9A4E0}">
      <dgm:prSet/>
      <dgm:spPr/>
      <dgm:t>
        <a:bodyPr/>
        <a:lstStyle/>
        <a:p>
          <a:endParaRPr lang="en-CA"/>
        </a:p>
      </dgm:t>
    </dgm:pt>
    <dgm:pt modelId="{6BFF2C51-4B26-4677-981B-4AD8D7C7C9E6}">
      <dgm:prSet phldrT="[Text]"/>
      <dgm:spPr/>
      <dgm:t>
        <a:bodyPr/>
        <a:lstStyle/>
        <a:p>
          <a:r>
            <a:rPr lang="en-US" dirty="0" smtClean="0"/>
            <a:t>4</a:t>
          </a:r>
          <a:r>
            <a:rPr lang="en-US" baseline="0" dirty="0" smtClean="0"/>
            <a:t> Funded Directors</a:t>
          </a:r>
          <a:endParaRPr lang="en-US" dirty="0" smtClean="0"/>
        </a:p>
      </dgm:t>
    </dgm:pt>
    <dgm:pt modelId="{4D0CB1A9-BA97-4995-A3B7-67BD81197C5D}" type="parTrans" cxnId="{5FC171EC-2AFF-4539-917F-16D3307052E6}">
      <dgm:prSet/>
      <dgm:spPr/>
      <dgm:t>
        <a:bodyPr/>
        <a:lstStyle/>
        <a:p>
          <a:endParaRPr lang="en-CA"/>
        </a:p>
      </dgm:t>
    </dgm:pt>
    <dgm:pt modelId="{E499084F-313D-4DA6-B74E-756ECA4335D8}" type="sibTrans" cxnId="{5FC171EC-2AFF-4539-917F-16D3307052E6}">
      <dgm:prSet/>
      <dgm:spPr/>
      <dgm:t>
        <a:bodyPr/>
        <a:lstStyle/>
        <a:p>
          <a:endParaRPr lang="en-CA"/>
        </a:p>
      </dgm:t>
    </dgm:pt>
    <dgm:pt modelId="{4D08F7CA-72D5-4A9A-8D6B-CA187AD2F177}">
      <dgm:prSet phldrT="[Text]"/>
      <dgm:spPr/>
      <dgm:t>
        <a:bodyPr/>
        <a:lstStyle/>
        <a:p>
          <a:r>
            <a:rPr lang="en-US" dirty="0" err="1" smtClean="0"/>
            <a:t>EM</a:t>
          </a:r>
          <a:r>
            <a:rPr lang="en-US" dirty="0" smtClean="0"/>
            <a:t> Scholarship</a:t>
          </a:r>
          <a:endParaRPr lang="en-CA" dirty="0"/>
        </a:p>
      </dgm:t>
    </dgm:pt>
    <dgm:pt modelId="{E46C78A5-EB46-4E38-A662-A02A9EFD369B}" type="parTrans" cxnId="{CCA36612-36DA-4E6A-B47D-9BA0CF2FB588}">
      <dgm:prSet/>
      <dgm:spPr/>
      <dgm:t>
        <a:bodyPr/>
        <a:lstStyle/>
        <a:p>
          <a:endParaRPr lang="en-CA"/>
        </a:p>
      </dgm:t>
    </dgm:pt>
    <dgm:pt modelId="{F5EA287B-4E8F-4938-B14F-992272687F22}" type="sibTrans" cxnId="{CCA36612-36DA-4E6A-B47D-9BA0CF2FB588}">
      <dgm:prSet/>
      <dgm:spPr/>
      <dgm:t>
        <a:bodyPr/>
        <a:lstStyle/>
        <a:p>
          <a:endParaRPr lang="en-CA"/>
        </a:p>
      </dgm:t>
    </dgm:pt>
    <dgm:pt modelId="{70FD8FC6-E4DE-4380-9FEB-34CFFE93F6EB}">
      <dgm:prSet phldrT="[Text]"/>
      <dgm:spPr/>
      <dgm:t>
        <a:bodyPr/>
        <a:lstStyle/>
        <a:p>
          <a:r>
            <a:rPr lang="en-US" dirty="0" err="1" smtClean="0"/>
            <a:t>CPD</a:t>
          </a:r>
          <a:endParaRPr lang="en-US" dirty="0" smtClean="0"/>
        </a:p>
      </dgm:t>
    </dgm:pt>
    <dgm:pt modelId="{E7FEA808-2581-4609-8F1C-BD60BA5A6E04}" type="parTrans" cxnId="{618430E5-FAEC-4352-9EA7-7F3AD8A31B0F}">
      <dgm:prSet/>
      <dgm:spPr/>
      <dgm:t>
        <a:bodyPr/>
        <a:lstStyle/>
        <a:p>
          <a:endParaRPr lang="en-CA"/>
        </a:p>
      </dgm:t>
    </dgm:pt>
    <dgm:pt modelId="{AC3BE801-E95A-4B24-9D04-04D1C01055F6}" type="sibTrans" cxnId="{618430E5-FAEC-4352-9EA7-7F3AD8A31B0F}">
      <dgm:prSet/>
      <dgm:spPr/>
      <dgm:t>
        <a:bodyPr/>
        <a:lstStyle/>
        <a:p>
          <a:endParaRPr lang="en-CA"/>
        </a:p>
      </dgm:t>
    </dgm:pt>
    <dgm:pt modelId="{B5CC056E-8EB7-44A9-8973-F63C7C8921CF}">
      <dgm:prSet phldrT="[Text]"/>
      <dgm:spPr/>
      <dgm:t>
        <a:bodyPr/>
        <a:lstStyle/>
        <a:p>
          <a:r>
            <a:rPr lang="en-US" dirty="0" smtClean="0"/>
            <a:t>8 Funded Directors</a:t>
          </a:r>
        </a:p>
        <a:p>
          <a:r>
            <a:rPr lang="en-US" dirty="0" smtClean="0"/>
            <a:t>1 Unfunded</a:t>
          </a:r>
        </a:p>
      </dgm:t>
    </dgm:pt>
    <dgm:pt modelId="{9FDD0596-1856-459D-9A28-B137B5DA50D8}" type="parTrans" cxnId="{81F35CBB-820D-4ED3-8127-BA1262540FA4}">
      <dgm:prSet/>
      <dgm:spPr/>
      <dgm:t>
        <a:bodyPr/>
        <a:lstStyle/>
        <a:p>
          <a:endParaRPr lang="en-CA"/>
        </a:p>
      </dgm:t>
    </dgm:pt>
    <dgm:pt modelId="{3A7F3054-C247-4D4B-BE07-3AD7BC2FE9EC}" type="sibTrans" cxnId="{81F35CBB-820D-4ED3-8127-BA1262540FA4}">
      <dgm:prSet/>
      <dgm:spPr/>
      <dgm:t>
        <a:bodyPr/>
        <a:lstStyle/>
        <a:p>
          <a:endParaRPr lang="en-CA"/>
        </a:p>
      </dgm:t>
    </dgm:pt>
    <dgm:pt modelId="{1E27EE33-A6A2-4507-9E0C-819CF2B27D51}" type="pres">
      <dgm:prSet presAssocID="{8925687E-CDB4-4550-8EE4-D687C786CF5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D2F934D0-5643-4915-AC6A-8C5EAFB4A661}" type="pres">
      <dgm:prSet presAssocID="{C1E052A2-210B-47DB-8D26-35A02101FF27}" presName="posSpace" presStyleCnt="0"/>
      <dgm:spPr/>
    </dgm:pt>
    <dgm:pt modelId="{7F770726-8D06-45A0-B382-A7A29C09EBA1}" type="pres">
      <dgm:prSet presAssocID="{C1E052A2-210B-47DB-8D26-35A02101FF27}" presName="vertFlow" presStyleCnt="0"/>
      <dgm:spPr/>
    </dgm:pt>
    <dgm:pt modelId="{65B8DF72-DE00-44C7-AD86-2F0A71037CC9}" type="pres">
      <dgm:prSet presAssocID="{C1E052A2-210B-47DB-8D26-35A02101FF27}" presName="topSpace" presStyleCnt="0"/>
      <dgm:spPr/>
    </dgm:pt>
    <dgm:pt modelId="{E52AF404-DBA1-4992-A3A6-69A405AF1667}" type="pres">
      <dgm:prSet presAssocID="{C1E052A2-210B-47DB-8D26-35A02101FF27}" presName="firstComp" presStyleCnt="0"/>
      <dgm:spPr/>
    </dgm:pt>
    <dgm:pt modelId="{8C2A328B-E384-417C-B016-D36CDBC4C3BB}" type="pres">
      <dgm:prSet presAssocID="{C1E052A2-210B-47DB-8D26-35A02101FF27}" presName="firstChild" presStyleLbl="bgAccFollowNode1" presStyleIdx="0" presStyleCnt="3"/>
      <dgm:spPr/>
      <dgm:t>
        <a:bodyPr/>
        <a:lstStyle/>
        <a:p>
          <a:endParaRPr lang="en-CA"/>
        </a:p>
      </dgm:t>
    </dgm:pt>
    <dgm:pt modelId="{6CD3F351-B75E-4DD7-B935-40A979C4CC85}" type="pres">
      <dgm:prSet presAssocID="{C1E052A2-210B-47DB-8D26-35A02101FF27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F716D13-31B6-4581-B047-635B42C55999}" type="pres">
      <dgm:prSet presAssocID="{C1E052A2-210B-47DB-8D26-35A02101FF27}" presName="negSpace" presStyleCnt="0"/>
      <dgm:spPr/>
    </dgm:pt>
    <dgm:pt modelId="{C517C6B8-2B38-41A6-9696-2965C459E789}" type="pres">
      <dgm:prSet presAssocID="{C1E052A2-210B-47DB-8D26-35A02101FF27}" presName="circle" presStyleLbl="node1" presStyleIdx="0" presStyleCnt="3"/>
      <dgm:spPr/>
      <dgm:t>
        <a:bodyPr/>
        <a:lstStyle/>
        <a:p>
          <a:endParaRPr lang="en-CA"/>
        </a:p>
      </dgm:t>
    </dgm:pt>
    <dgm:pt modelId="{C3F0A9E8-D51E-4150-BFED-93159343ACE1}" type="pres">
      <dgm:prSet presAssocID="{CFB90CAD-1C7B-45DE-973A-3E96A48106C9}" presName="transSpace" presStyleCnt="0"/>
      <dgm:spPr/>
    </dgm:pt>
    <dgm:pt modelId="{5865901B-4BEF-4E2A-848C-35101C17CBC9}" type="pres">
      <dgm:prSet presAssocID="{4D08F7CA-72D5-4A9A-8D6B-CA187AD2F177}" presName="posSpace" presStyleCnt="0"/>
      <dgm:spPr/>
    </dgm:pt>
    <dgm:pt modelId="{EE81720F-37FC-49E8-8C73-2B6432E6C948}" type="pres">
      <dgm:prSet presAssocID="{4D08F7CA-72D5-4A9A-8D6B-CA187AD2F177}" presName="vertFlow" presStyleCnt="0"/>
      <dgm:spPr/>
    </dgm:pt>
    <dgm:pt modelId="{7E492D1C-83EB-4CF6-9F95-E0E6E8A4B380}" type="pres">
      <dgm:prSet presAssocID="{4D08F7CA-72D5-4A9A-8D6B-CA187AD2F177}" presName="topSpace" presStyleCnt="0"/>
      <dgm:spPr/>
    </dgm:pt>
    <dgm:pt modelId="{B83B64D0-A14A-4E20-91BE-2E1F42F0CB84}" type="pres">
      <dgm:prSet presAssocID="{4D08F7CA-72D5-4A9A-8D6B-CA187AD2F177}" presName="firstComp" presStyleCnt="0"/>
      <dgm:spPr/>
    </dgm:pt>
    <dgm:pt modelId="{AADA7836-F9B1-41D3-A9BB-EE04E9B44827}" type="pres">
      <dgm:prSet presAssocID="{4D08F7CA-72D5-4A9A-8D6B-CA187AD2F177}" presName="firstChild" presStyleLbl="bgAccFollowNode1" presStyleIdx="1" presStyleCnt="3"/>
      <dgm:spPr/>
      <dgm:t>
        <a:bodyPr/>
        <a:lstStyle/>
        <a:p>
          <a:endParaRPr lang="en-CA"/>
        </a:p>
      </dgm:t>
    </dgm:pt>
    <dgm:pt modelId="{7148D77B-7D79-444D-87BF-E5253A64AAEE}" type="pres">
      <dgm:prSet presAssocID="{4D08F7CA-72D5-4A9A-8D6B-CA187AD2F177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34AF6F-3564-4DE5-B571-856A909869F2}" type="pres">
      <dgm:prSet presAssocID="{4D08F7CA-72D5-4A9A-8D6B-CA187AD2F177}" presName="negSpace" presStyleCnt="0"/>
      <dgm:spPr/>
    </dgm:pt>
    <dgm:pt modelId="{76D1D876-8DC6-43F3-A533-B12209884FD2}" type="pres">
      <dgm:prSet presAssocID="{4D08F7CA-72D5-4A9A-8D6B-CA187AD2F177}" presName="circle" presStyleLbl="node1" presStyleIdx="1" presStyleCnt="3"/>
      <dgm:spPr/>
      <dgm:t>
        <a:bodyPr/>
        <a:lstStyle/>
        <a:p>
          <a:endParaRPr lang="en-CA"/>
        </a:p>
      </dgm:t>
    </dgm:pt>
    <dgm:pt modelId="{ED570FF2-3A09-4889-AF95-9E673BC75BFD}" type="pres">
      <dgm:prSet presAssocID="{F5EA287B-4E8F-4938-B14F-992272687F22}" presName="transSpace" presStyleCnt="0"/>
      <dgm:spPr/>
    </dgm:pt>
    <dgm:pt modelId="{E4B6B138-B09E-4570-8E57-4E3C1B74886F}" type="pres">
      <dgm:prSet presAssocID="{70FD8FC6-E4DE-4380-9FEB-34CFFE93F6EB}" presName="posSpace" presStyleCnt="0"/>
      <dgm:spPr/>
    </dgm:pt>
    <dgm:pt modelId="{AB6AD3A4-5D96-45A6-AD41-CDD2A9602809}" type="pres">
      <dgm:prSet presAssocID="{70FD8FC6-E4DE-4380-9FEB-34CFFE93F6EB}" presName="vertFlow" presStyleCnt="0"/>
      <dgm:spPr/>
    </dgm:pt>
    <dgm:pt modelId="{A6360B49-493B-4EFA-AC99-A838D6250616}" type="pres">
      <dgm:prSet presAssocID="{70FD8FC6-E4DE-4380-9FEB-34CFFE93F6EB}" presName="topSpace" presStyleCnt="0"/>
      <dgm:spPr/>
    </dgm:pt>
    <dgm:pt modelId="{0F9BCFAE-0DB6-4437-8EFF-1D28CF31D8FB}" type="pres">
      <dgm:prSet presAssocID="{70FD8FC6-E4DE-4380-9FEB-34CFFE93F6EB}" presName="firstComp" presStyleCnt="0"/>
      <dgm:spPr/>
    </dgm:pt>
    <dgm:pt modelId="{89570DB1-C75E-408B-BC45-37BFE7CDCF39}" type="pres">
      <dgm:prSet presAssocID="{70FD8FC6-E4DE-4380-9FEB-34CFFE93F6EB}" presName="firstChild" presStyleLbl="bgAccFollowNode1" presStyleIdx="2" presStyleCnt="3"/>
      <dgm:spPr/>
      <dgm:t>
        <a:bodyPr/>
        <a:lstStyle/>
        <a:p>
          <a:endParaRPr lang="en-CA"/>
        </a:p>
      </dgm:t>
    </dgm:pt>
    <dgm:pt modelId="{06D44E52-A3C9-40A8-BC84-1823F2959408}" type="pres">
      <dgm:prSet presAssocID="{70FD8FC6-E4DE-4380-9FEB-34CFFE93F6EB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2B7187B-4ADF-4DE8-B8D1-6DF3E77FF3DE}" type="pres">
      <dgm:prSet presAssocID="{70FD8FC6-E4DE-4380-9FEB-34CFFE93F6EB}" presName="negSpace" presStyleCnt="0"/>
      <dgm:spPr/>
    </dgm:pt>
    <dgm:pt modelId="{1307826B-11D3-42F8-82CA-500D57E23DAC}" type="pres">
      <dgm:prSet presAssocID="{70FD8FC6-E4DE-4380-9FEB-34CFFE93F6EB}" presName="circle" presStyleLbl="node1" presStyleIdx="2" presStyleCnt="3"/>
      <dgm:spPr/>
      <dgm:t>
        <a:bodyPr/>
        <a:lstStyle/>
        <a:p>
          <a:endParaRPr lang="en-CA"/>
        </a:p>
      </dgm:t>
    </dgm:pt>
  </dgm:ptLst>
  <dgm:cxnLst>
    <dgm:cxn modelId="{2BA72DF9-76E0-460D-A405-840274B452CF}" type="presOf" srcId="{8925687E-CDB4-4550-8EE4-D687C786CF56}" destId="{1E27EE33-A6A2-4507-9E0C-819CF2B27D51}" srcOrd="0" destOrd="0" presId="urn:microsoft.com/office/officeart/2005/8/layout/hList9"/>
    <dgm:cxn modelId="{E845F3B8-31B1-427C-9BDC-0265FDA1B75B}" type="presOf" srcId="{70FD8FC6-E4DE-4380-9FEB-34CFFE93F6EB}" destId="{1307826B-11D3-42F8-82CA-500D57E23DAC}" srcOrd="0" destOrd="0" presId="urn:microsoft.com/office/officeart/2005/8/layout/hList9"/>
    <dgm:cxn modelId="{212B41EB-1AE6-48A6-8147-394B2ED5605B}" type="presOf" srcId="{B5CC056E-8EB7-44A9-8973-F63C7C8921CF}" destId="{06D44E52-A3C9-40A8-BC84-1823F2959408}" srcOrd="1" destOrd="0" presId="urn:microsoft.com/office/officeart/2005/8/layout/hList9"/>
    <dgm:cxn modelId="{618430E5-FAEC-4352-9EA7-7F3AD8A31B0F}" srcId="{8925687E-CDB4-4550-8EE4-D687C786CF56}" destId="{70FD8FC6-E4DE-4380-9FEB-34CFFE93F6EB}" srcOrd="2" destOrd="0" parTransId="{E7FEA808-2581-4609-8F1C-BD60BA5A6E04}" sibTransId="{AC3BE801-E95A-4B24-9D04-04D1C01055F6}"/>
    <dgm:cxn modelId="{1B56747C-4740-46FD-B8BE-350784B17BE3}" type="presOf" srcId="{4D08F7CA-72D5-4A9A-8D6B-CA187AD2F177}" destId="{76D1D876-8DC6-43F3-A533-B12209884FD2}" srcOrd="0" destOrd="0" presId="urn:microsoft.com/office/officeart/2005/8/layout/hList9"/>
    <dgm:cxn modelId="{A85A66B0-F651-472B-B10E-72A7ADCB6E82}" type="presOf" srcId="{C1E052A2-210B-47DB-8D26-35A02101FF27}" destId="{C517C6B8-2B38-41A6-9696-2965C459E789}" srcOrd="0" destOrd="0" presId="urn:microsoft.com/office/officeart/2005/8/layout/hList9"/>
    <dgm:cxn modelId="{07EDD649-968B-4AA0-842A-BD2B7F67326F}" type="presOf" srcId="{6BFF2C51-4B26-4677-981B-4AD8D7C7C9E6}" destId="{AADA7836-F9B1-41D3-A9BB-EE04E9B44827}" srcOrd="0" destOrd="0" presId="urn:microsoft.com/office/officeart/2005/8/layout/hList9"/>
    <dgm:cxn modelId="{5FC171EC-2AFF-4539-917F-16D3307052E6}" srcId="{4D08F7CA-72D5-4A9A-8D6B-CA187AD2F177}" destId="{6BFF2C51-4B26-4677-981B-4AD8D7C7C9E6}" srcOrd="0" destOrd="0" parTransId="{4D0CB1A9-BA97-4995-A3B7-67BD81197C5D}" sibTransId="{E499084F-313D-4DA6-B74E-756ECA4335D8}"/>
    <dgm:cxn modelId="{262C591B-1907-497C-8A89-D66E570931F7}" type="presOf" srcId="{2946A14D-C474-4C74-A0C4-804B4D302F3B}" destId="{8C2A328B-E384-417C-B016-D36CDBC4C3BB}" srcOrd="0" destOrd="0" presId="urn:microsoft.com/office/officeart/2005/8/layout/hList9"/>
    <dgm:cxn modelId="{F643EBB1-1E79-43F5-A37B-6238B82A0C3B}" srcId="{8925687E-CDB4-4550-8EE4-D687C786CF56}" destId="{C1E052A2-210B-47DB-8D26-35A02101FF27}" srcOrd="0" destOrd="0" parTransId="{F568CB5A-7333-4A60-9606-D2A011D125D5}" sibTransId="{CFB90CAD-1C7B-45DE-973A-3E96A48106C9}"/>
    <dgm:cxn modelId="{70BB4B9A-2653-44D8-804C-FA0D96A62E0B}" type="presOf" srcId="{2946A14D-C474-4C74-A0C4-804B4D302F3B}" destId="{6CD3F351-B75E-4DD7-B935-40A979C4CC85}" srcOrd="1" destOrd="0" presId="urn:microsoft.com/office/officeart/2005/8/layout/hList9"/>
    <dgm:cxn modelId="{81F35CBB-820D-4ED3-8127-BA1262540FA4}" srcId="{70FD8FC6-E4DE-4380-9FEB-34CFFE93F6EB}" destId="{B5CC056E-8EB7-44A9-8973-F63C7C8921CF}" srcOrd="0" destOrd="0" parTransId="{9FDD0596-1856-459D-9A28-B137B5DA50D8}" sibTransId="{3A7F3054-C247-4D4B-BE07-3AD7BC2FE9EC}"/>
    <dgm:cxn modelId="{F35AD7F1-26A4-454E-B7B8-7993D3E9A4E0}" srcId="{C1E052A2-210B-47DB-8D26-35A02101FF27}" destId="{2946A14D-C474-4C74-A0C4-804B4D302F3B}" srcOrd="0" destOrd="0" parTransId="{CD9D9A04-63B5-49C5-B1C3-2D52AC53624A}" sibTransId="{DA6E847A-77A8-426F-9924-E679410BE6C0}"/>
    <dgm:cxn modelId="{51CDC583-3349-437A-B7C6-6DBF8E4F3628}" type="presOf" srcId="{6BFF2C51-4B26-4677-981B-4AD8D7C7C9E6}" destId="{7148D77B-7D79-444D-87BF-E5253A64AAEE}" srcOrd="1" destOrd="0" presId="urn:microsoft.com/office/officeart/2005/8/layout/hList9"/>
    <dgm:cxn modelId="{CCA36612-36DA-4E6A-B47D-9BA0CF2FB588}" srcId="{8925687E-CDB4-4550-8EE4-D687C786CF56}" destId="{4D08F7CA-72D5-4A9A-8D6B-CA187AD2F177}" srcOrd="1" destOrd="0" parTransId="{E46C78A5-EB46-4E38-A662-A02A9EFD369B}" sibTransId="{F5EA287B-4E8F-4938-B14F-992272687F22}"/>
    <dgm:cxn modelId="{801DDF6A-9668-45C9-B70D-E03C3254201B}" type="presOf" srcId="{B5CC056E-8EB7-44A9-8973-F63C7C8921CF}" destId="{89570DB1-C75E-408B-BC45-37BFE7CDCF39}" srcOrd="0" destOrd="0" presId="urn:microsoft.com/office/officeart/2005/8/layout/hList9"/>
    <dgm:cxn modelId="{EB0EC194-82B3-43C6-92F7-5A7D4B7A67DE}" type="presParOf" srcId="{1E27EE33-A6A2-4507-9E0C-819CF2B27D51}" destId="{D2F934D0-5643-4915-AC6A-8C5EAFB4A661}" srcOrd="0" destOrd="0" presId="urn:microsoft.com/office/officeart/2005/8/layout/hList9"/>
    <dgm:cxn modelId="{AE254AB9-B36D-4D5E-88DD-DB4F95406A59}" type="presParOf" srcId="{1E27EE33-A6A2-4507-9E0C-819CF2B27D51}" destId="{7F770726-8D06-45A0-B382-A7A29C09EBA1}" srcOrd="1" destOrd="0" presId="urn:microsoft.com/office/officeart/2005/8/layout/hList9"/>
    <dgm:cxn modelId="{05098F0A-F7AA-4DF0-BE32-4BEBE0DCF416}" type="presParOf" srcId="{7F770726-8D06-45A0-B382-A7A29C09EBA1}" destId="{65B8DF72-DE00-44C7-AD86-2F0A71037CC9}" srcOrd="0" destOrd="0" presId="urn:microsoft.com/office/officeart/2005/8/layout/hList9"/>
    <dgm:cxn modelId="{E87EE127-14D8-4483-AE46-61F159CE0026}" type="presParOf" srcId="{7F770726-8D06-45A0-B382-A7A29C09EBA1}" destId="{E52AF404-DBA1-4992-A3A6-69A405AF1667}" srcOrd="1" destOrd="0" presId="urn:microsoft.com/office/officeart/2005/8/layout/hList9"/>
    <dgm:cxn modelId="{7804E82F-3FBD-4B38-A155-6A84534AE069}" type="presParOf" srcId="{E52AF404-DBA1-4992-A3A6-69A405AF1667}" destId="{8C2A328B-E384-417C-B016-D36CDBC4C3BB}" srcOrd="0" destOrd="0" presId="urn:microsoft.com/office/officeart/2005/8/layout/hList9"/>
    <dgm:cxn modelId="{20B77025-F79E-4F95-AE54-CF131DFFDFC6}" type="presParOf" srcId="{E52AF404-DBA1-4992-A3A6-69A405AF1667}" destId="{6CD3F351-B75E-4DD7-B935-40A979C4CC85}" srcOrd="1" destOrd="0" presId="urn:microsoft.com/office/officeart/2005/8/layout/hList9"/>
    <dgm:cxn modelId="{23C555B5-D83E-4C9D-AA12-48037727DB8B}" type="presParOf" srcId="{1E27EE33-A6A2-4507-9E0C-819CF2B27D51}" destId="{7F716D13-31B6-4581-B047-635B42C55999}" srcOrd="2" destOrd="0" presId="urn:microsoft.com/office/officeart/2005/8/layout/hList9"/>
    <dgm:cxn modelId="{56F03E23-CECF-42C0-B862-3D11FBEBB003}" type="presParOf" srcId="{1E27EE33-A6A2-4507-9E0C-819CF2B27D51}" destId="{C517C6B8-2B38-41A6-9696-2965C459E789}" srcOrd="3" destOrd="0" presId="urn:microsoft.com/office/officeart/2005/8/layout/hList9"/>
    <dgm:cxn modelId="{D7F2B1AC-C3E6-4173-AA42-E7E6821F9C21}" type="presParOf" srcId="{1E27EE33-A6A2-4507-9E0C-819CF2B27D51}" destId="{C3F0A9E8-D51E-4150-BFED-93159343ACE1}" srcOrd="4" destOrd="0" presId="urn:microsoft.com/office/officeart/2005/8/layout/hList9"/>
    <dgm:cxn modelId="{3BDA00C3-BCCE-46EC-A10C-C0B57FB1A9DA}" type="presParOf" srcId="{1E27EE33-A6A2-4507-9E0C-819CF2B27D51}" destId="{5865901B-4BEF-4E2A-848C-35101C17CBC9}" srcOrd="5" destOrd="0" presId="urn:microsoft.com/office/officeart/2005/8/layout/hList9"/>
    <dgm:cxn modelId="{7F613AAF-983F-4FB9-9492-4A8B23166BE1}" type="presParOf" srcId="{1E27EE33-A6A2-4507-9E0C-819CF2B27D51}" destId="{EE81720F-37FC-49E8-8C73-2B6432E6C948}" srcOrd="6" destOrd="0" presId="urn:microsoft.com/office/officeart/2005/8/layout/hList9"/>
    <dgm:cxn modelId="{0EAA2051-923A-47FF-8F87-F1CBDAA301AB}" type="presParOf" srcId="{EE81720F-37FC-49E8-8C73-2B6432E6C948}" destId="{7E492D1C-83EB-4CF6-9F95-E0E6E8A4B380}" srcOrd="0" destOrd="0" presId="urn:microsoft.com/office/officeart/2005/8/layout/hList9"/>
    <dgm:cxn modelId="{8F50F928-CC52-4166-94D9-E323CAD341E5}" type="presParOf" srcId="{EE81720F-37FC-49E8-8C73-2B6432E6C948}" destId="{B83B64D0-A14A-4E20-91BE-2E1F42F0CB84}" srcOrd="1" destOrd="0" presId="urn:microsoft.com/office/officeart/2005/8/layout/hList9"/>
    <dgm:cxn modelId="{1CCABB6C-A1C7-42DC-9B1E-52D2BA4AECEB}" type="presParOf" srcId="{B83B64D0-A14A-4E20-91BE-2E1F42F0CB84}" destId="{AADA7836-F9B1-41D3-A9BB-EE04E9B44827}" srcOrd="0" destOrd="0" presId="urn:microsoft.com/office/officeart/2005/8/layout/hList9"/>
    <dgm:cxn modelId="{8B46964E-AA53-4078-BCF7-7B8DEB12DE65}" type="presParOf" srcId="{B83B64D0-A14A-4E20-91BE-2E1F42F0CB84}" destId="{7148D77B-7D79-444D-87BF-E5253A64AAEE}" srcOrd="1" destOrd="0" presId="urn:microsoft.com/office/officeart/2005/8/layout/hList9"/>
    <dgm:cxn modelId="{50E571C8-039E-4A65-8280-3F18872ACEB4}" type="presParOf" srcId="{1E27EE33-A6A2-4507-9E0C-819CF2B27D51}" destId="{6234AF6F-3564-4DE5-B571-856A909869F2}" srcOrd="7" destOrd="0" presId="urn:microsoft.com/office/officeart/2005/8/layout/hList9"/>
    <dgm:cxn modelId="{7716C24F-91C7-458F-8148-87F0DFFFAED9}" type="presParOf" srcId="{1E27EE33-A6A2-4507-9E0C-819CF2B27D51}" destId="{76D1D876-8DC6-43F3-A533-B12209884FD2}" srcOrd="8" destOrd="0" presId="urn:microsoft.com/office/officeart/2005/8/layout/hList9"/>
    <dgm:cxn modelId="{09117E4D-B153-49F7-90C8-4E12C24D9C7A}" type="presParOf" srcId="{1E27EE33-A6A2-4507-9E0C-819CF2B27D51}" destId="{ED570FF2-3A09-4889-AF95-9E673BC75BFD}" srcOrd="9" destOrd="0" presId="urn:microsoft.com/office/officeart/2005/8/layout/hList9"/>
    <dgm:cxn modelId="{1BD209FC-C4C4-448C-B519-F94C8D09B98E}" type="presParOf" srcId="{1E27EE33-A6A2-4507-9E0C-819CF2B27D51}" destId="{E4B6B138-B09E-4570-8E57-4E3C1B74886F}" srcOrd="10" destOrd="0" presId="urn:microsoft.com/office/officeart/2005/8/layout/hList9"/>
    <dgm:cxn modelId="{6A72E956-76F9-4B43-AD06-66F6DF04D38B}" type="presParOf" srcId="{1E27EE33-A6A2-4507-9E0C-819CF2B27D51}" destId="{AB6AD3A4-5D96-45A6-AD41-CDD2A9602809}" srcOrd="11" destOrd="0" presId="urn:microsoft.com/office/officeart/2005/8/layout/hList9"/>
    <dgm:cxn modelId="{9F476F4B-0B5C-435E-963B-34B415804D11}" type="presParOf" srcId="{AB6AD3A4-5D96-45A6-AD41-CDD2A9602809}" destId="{A6360B49-493B-4EFA-AC99-A838D6250616}" srcOrd="0" destOrd="0" presId="urn:microsoft.com/office/officeart/2005/8/layout/hList9"/>
    <dgm:cxn modelId="{F2C15BF4-3CF7-4929-9D16-FFC8B07DA407}" type="presParOf" srcId="{AB6AD3A4-5D96-45A6-AD41-CDD2A9602809}" destId="{0F9BCFAE-0DB6-4437-8EFF-1D28CF31D8FB}" srcOrd="1" destOrd="0" presId="urn:microsoft.com/office/officeart/2005/8/layout/hList9"/>
    <dgm:cxn modelId="{22BFFCC0-2379-4C4C-8B24-537C64623234}" type="presParOf" srcId="{0F9BCFAE-0DB6-4437-8EFF-1D28CF31D8FB}" destId="{89570DB1-C75E-408B-BC45-37BFE7CDCF39}" srcOrd="0" destOrd="0" presId="urn:microsoft.com/office/officeart/2005/8/layout/hList9"/>
    <dgm:cxn modelId="{C0200471-6A6F-4AE7-A458-CDE442A02A7E}" type="presParOf" srcId="{0F9BCFAE-0DB6-4437-8EFF-1D28CF31D8FB}" destId="{06D44E52-A3C9-40A8-BC84-1823F2959408}" srcOrd="1" destOrd="0" presId="urn:microsoft.com/office/officeart/2005/8/layout/hList9"/>
    <dgm:cxn modelId="{FF265CCC-63AE-497D-8113-D6DB895DB82E}" type="presParOf" srcId="{1E27EE33-A6A2-4507-9E0C-819CF2B27D51}" destId="{22B7187B-4ADF-4DE8-B8D1-6DF3E77FF3DE}" srcOrd="12" destOrd="0" presId="urn:microsoft.com/office/officeart/2005/8/layout/hList9"/>
    <dgm:cxn modelId="{43EB98D5-D5A5-4578-9222-DA06066A2B54}" type="presParOf" srcId="{1E27EE33-A6A2-4507-9E0C-819CF2B27D51}" destId="{1307826B-11D3-42F8-82CA-500D57E23DAC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25687E-CDB4-4550-8EE4-D687C786CF56}" type="doc">
      <dgm:prSet loTypeId="urn:microsoft.com/office/officeart/2005/8/layout/hList9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C1E052A2-210B-47DB-8D26-35A02101FF27}">
      <dgm:prSet phldrT="[Text]"/>
      <dgm:spPr/>
      <dgm:t>
        <a:bodyPr/>
        <a:lstStyle/>
        <a:p>
          <a:r>
            <a:rPr lang="en-US" dirty="0" smtClean="0"/>
            <a:t>Research Director</a:t>
          </a:r>
          <a:endParaRPr lang="en-CA" dirty="0"/>
        </a:p>
      </dgm:t>
    </dgm:pt>
    <dgm:pt modelId="{F568CB5A-7333-4A60-9606-D2A011D125D5}" type="parTrans" cxnId="{F643EBB1-1E79-43F5-A37B-6238B82A0C3B}">
      <dgm:prSet/>
      <dgm:spPr/>
      <dgm:t>
        <a:bodyPr/>
        <a:lstStyle/>
        <a:p>
          <a:endParaRPr lang="en-CA"/>
        </a:p>
      </dgm:t>
    </dgm:pt>
    <dgm:pt modelId="{CFB90CAD-1C7B-45DE-973A-3E96A48106C9}" type="sibTrans" cxnId="{F643EBB1-1E79-43F5-A37B-6238B82A0C3B}">
      <dgm:prSet/>
      <dgm:spPr/>
      <dgm:t>
        <a:bodyPr/>
        <a:lstStyle/>
        <a:p>
          <a:endParaRPr lang="en-CA"/>
        </a:p>
      </dgm:t>
    </dgm:pt>
    <dgm:pt modelId="{2946A14D-C474-4C74-A0C4-804B4D302F3B}">
      <dgm:prSet phldrT="[Text]"/>
      <dgm:spPr/>
      <dgm:t>
        <a:bodyPr/>
        <a:lstStyle/>
        <a:p>
          <a:r>
            <a:rPr lang="en-US" b="0" i="0" u="none" dirty="0" smtClean="0"/>
            <a:t>14 Funded Directors</a:t>
          </a:r>
        </a:p>
      </dgm:t>
    </dgm:pt>
    <dgm:pt modelId="{CD9D9A04-63B5-49C5-B1C3-2D52AC53624A}" type="parTrans" cxnId="{F35AD7F1-26A4-454E-B7B8-7993D3E9A4E0}">
      <dgm:prSet/>
      <dgm:spPr/>
      <dgm:t>
        <a:bodyPr/>
        <a:lstStyle/>
        <a:p>
          <a:endParaRPr lang="en-CA"/>
        </a:p>
      </dgm:t>
    </dgm:pt>
    <dgm:pt modelId="{DA6E847A-77A8-426F-9924-E679410BE6C0}" type="sibTrans" cxnId="{F35AD7F1-26A4-454E-B7B8-7993D3E9A4E0}">
      <dgm:prSet/>
      <dgm:spPr/>
      <dgm:t>
        <a:bodyPr/>
        <a:lstStyle/>
        <a:p>
          <a:endParaRPr lang="en-CA"/>
        </a:p>
      </dgm:t>
    </dgm:pt>
    <dgm:pt modelId="{6BFF2C51-4B26-4677-981B-4AD8D7C7C9E6}">
      <dgm:prSet phldrT="[Text]"/>
      <dgm:spPr/>
      <dgm:t>
        <a:bodyPr/>
        <a:lstStyle/>
        <a:p>
          <a:r>
            <a:rPr lang="en-US" dirty="0" smtClean="0"/>
            <a:t>13 Funded</a:t>
          </a:r>
        </a:p>
      </dgm:t>
    </dgm:pt>
    <dgm:pt modelId="{4D0CB1A9-BA97-4995-A3B7-67BD81197C5D}" type="parTrans" cxnId="{5FC171EC-2AFF-4539-917F-16D3307052E6}">
      <dgm:prSet/>
      <dgm:spPr/>
      <dgm:t>
        <a:bodyPr/>
        <a:lstStyle/>
        <a:p>
          <a:endParaRPr lang="en-CA"/>
        </a:p>
      </dgm:t>
    </dgm:pt>
    <dgm:pt modelId="{E499084F-313D-4DA6-B74E-756ECA4335D8}" type="sibTrans" cxnId="{5FC171EC-2AFF-4539-917F-16D3307052E6}">
      <dgm:prSet/>
      <dgm:spPr/>
      <dgm:t>
        <a:bodyPr/>
        <a:lstStyle/>
        <a:p>
          <a:endParaRPr lang="en-CA"/>
        </a:p>
      </dgm:t>
    </dgm:pt>
    <dgm:pt modelId="{4D08F7CA-72D5-4A9A-8D6B-CA187AD2F177}">
      <dgm:prSet phldrT="[Text]"/>
      <dgm:spPr/>
      <dgm:t>
        <a:bodyPr/>
        <a:lstStyle/>
        <a:p>
          <a:r>
            <a:rPr lang="en-US" dirty="0" smtClean="0"/>
            <a:t>Resident Research Facilitator</a:t>
          </a:r>
          <a:endParaRPr lang="en-CA" dirty="0"/>
        </a:p>
      </dgm:t>
    </dgm:pt>
    <dgm:pt modelId="{E46C78A5-EB46-4E38-A662-A02A9EFD369B}" type="parTrans" cxnId="{CCA36612-36DA-4E6A-B47D-9BA0CF2FB588}">
      <dgm:prSet/>
      <dgm:spPr/>
      <dgm:t>
        <a:bodyPr/>
        <a:lstStyle/>
        <a:p>
          <a:endParaRPr lang="en-CA"/>
        </a:p>
      </dgm:t>
    </dgm:pt>
    <dgm:pt modelId="{F5EA287B-4E8F-4938-B14F-992272687F22}" type="sibTrans" cxnId="{CCA36612-36DA-4E6A-B47D-9BA0CF2FB588}">
      <dgm:prSet/>
      <dgm:spPr/>
      <dgm:t>
        <a:bodyPr/>
        <a:lstStyle/>
        <a:p>
          <a:endParaRPr lang="en-CA"/>
        </a:p>
      </dgm:t>
    </dgm:pt>
    <dgm:pt modelId="{1E27EE33-A6A2-4507-9E0C-819CF2B27D51}" type="pres">
      <dgm:prSet presAssocID="{8925687E-CDB4-4550-8EE4-D687C786CF5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D2F934D0-5643-4915-AC6A-8C5EAFB4A661}" type="pres">
      <dgm:prSet presAssocID="{C1E052A2-210B-47DB-8D26-35A02101FF27}" presName="posSpace" presStyleCnt="0"/>
      <dgm:spPr/>
      <dgm:t>
        <a:bodyPr/>
        <a:lstStyle/>
        <a:p>
          <a:endParaRPr lang="en-CA"/>
        </a:p>
      </dgm:t>
    </dgm:pt>
    <dgm:pt modelId="{7F770726-8D06-45A0-B382-A7A29C09EBA1}" type="pres">
      <dgm:prSet presAssocID="{C1E052A2-210B-47DB-8D26-35A02101FF27}" presName="vertFlow" presStyleCnt="0"/>
      <dgm:spPr/>
      <dgm:t>
        <a:bodyPr/>
        <a:lstStyle/>
        <a:p>
          <a:endParaRPr lang="en-CA"/>
        </a:p>
      </dgm:t>
    </dgm:pt>
    <dgm:pt modelId="{65B8DF72-DE00-44C7-AD86-2F0A71037CC9}" type="pres">
      <dgm:prSet presAssocID="{C1E052A2-210B-47DB-8D26-35A02101FF27}" presName="topSpace" presStyleCnt="0"/>
      <dgm:spPr/>
      <dgm:t>
        <a:bodyPr/>
        <a:lstStyle/>
        <a:p>
          <a:endParaRPr lang="en-CA"/>
        </a:p>
      </dgm:t>
    </dgm:pt>
    <dgm:pt modelId="{E52AF404-DBA1-4992-A3A6-69A405AF1667}" type="pres">
      <dgm:prSet presAssocID="{C1E052A2-210B-47DB-8D26-35A02101FF27}" presName="firstComp" presStyleCnt="0"/>
      <dgm:spPr/>
      <dgm:t>
        <a:bodyPr/>
        <a:lstStyle/>
        <a:p>
          <a:endParaRPr lang="en-CA"/>
        </a:p>
      </dgm:t>
    </dgm:pt>
    <dgm:pt modelId="{8C2A328B-E384-417C-B016-D36CDBC4C3BB}" type="pres">
      <dgm:prSet presAssocID="{C1E052A2-210B-47DB-8D26-35A02101FF27}" presName="firstChild" presStyleLbl="bgAccFollowNode1" presStyleIdx="0" presStyleCnt="2"/>
      <dgm:spPr/>
      <dgm:t>
        <a:bodyPr/>
        <a:lstStyle/>
        <a:p>
          <a:endParaRPr lang="en-CA"/>
        </a:p>
      </dgm:t>
    </dgm:pt>
    <dgm:pt modelId="{6CD3F351-B75E-4DD7-B935-40A979C4CC85}" type="pres">
      <dgm:prSet presAssocID="{C1E052A2-210B-47DB-8D26-35A02101FF2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F716D13-31B6-4581-B047-635B42C55999}" type="pres">
      <dgm:prSet presAssocID="{C1E052A2-210B-47DB-8D26-35A02101FF27}" presName="negSpace" presStyleCnt="0"/>
      <dgm:spPr/>
      <dgm:t>
        <a:bodyPr/>
        <a:lstStyle/>
        <a:p>
          <a:endParaRPr lang="en-CA"/>
        </a:p>
      </dgm:t>
    </dgm:pt>
    <dgm:pt modelId="{C517C6B8-2B38-41A6-9696-2965C459E789}" type="pres">
      <dgm:prSet presAssocID="{C1E052A2-210B-47DB-8D26-35A02101FF27}" presName="circle" presStyleLbl="node1" presStyleIdx="0" presStyleCnt="2"/>
      <dgm:spPr/>
      <dgm:t>
        <a:bodyPr/>
        <a:lstStyle/>
        <a:p>
          <a:endParaRPr lang="en-CA"/>
        </a:p>
      </dgm:t>
    </dgm:pt>
    <dgm:pt modelId="{C3F0A9E8-D51E-4150-BFED-93159343ACE1}" type="pres">
      <dgm:prSet presAssocID="{CFB90CAD-1C7B-45DE-973A-3E96A48106C9}" presName="transSpace" presStyleCnt="0"/>
      <dgm:spPr/>
      <dgm:t>
        <a:bodyPr/>
        <a:lstStyle/>
        <a:p>
          <a:endParaRPr lang="en-CA"/>
        </a:p>
      </dgm:t>
    </dgm:pt>
    <dgm:pt modelId="{5865901B-4BEF-4E2A-848C-35101C17CBC9}" type="pres">
      <dgm:prSet presAssocID="{4D08F7CA-72D5-4A9A-8D6B-CA187AD2F177}" presName="posSpace" presStyleCnt="0"/>
      <dgm:spPr/>
      <dgm:t>
        <a:bodyPr/>
        <a:lstStyle/>
        <a:p>
          <a:endParaRPr lang="en-CA"/>
        </a:p>
      </dgm:t>
    </dgm:pt>
    <dgm:pt modelId="{EE81720F-37FC-49E8-8C73-2B6432E6C948}" type="pres">
      <dgm:prSet presAssocID="{4D08F7CA-72D5-4A9A-8D6B-CA187AD2F177}" presName="vertFlow" presStyleCnt="0"/>
      <dgm:spPr/>
      <dgm:t>
        <a:bodyPr/>
        <a:lstStyle/>
        <a:p>
          <a:endParaRPr lang="en-CA"/>
        </a:p>
      </dgm:t>
    </dgm:pt>
    <dgm:pt modelId="{7E492D1C-83EB-4CF6-9F95-E0E6E8A4B380}" type="pres">
      <dgm:prSet presAssocID="{4D08F7CA-72D5-4A9A-8D6B-CA187AD2F177}" presName="topSpace" presStyleCnt="0"/>
      <dgm:spPr/>
      <dgm:t>
        <a:bodyPr/>
        <a:lstStyle/>
        <a:p>
          <a:endParaRPr lang="en-CA"/>
        </a:p>
      </dgm:t>
    </dgm:pt>
    <dgm:pt modelId="{B83B64D0-A14A-4E20-91BE-2E1F42F0CB84}" type="pres">
      <dgm:prSet presAssocID="{4D08F7CA-72D5-4A9A-8D6B-CA187AD2F177}" presName="firstComp" presStyleCnt="0"/>
      <dgm:spPr/>
      <dgm:t>
        <a:bodyPr/>
        <a:lstStyle/>
        <a:p>
          <a:endParaRPr lang="en-CA"/>
        </a:p>
      </dgm:t>
    </dgm:pt>
    <dgm:pt modelId="{AADA7836-F9B1-41D3-A9BB-EE04E9B44827}" type="pres">
      <dgm:prSet presAssocID="{4D08F7CA-72D5-4A9A-8D6B-CA187AD2F177}" presName="firstChild" presStyleLbl="bgAccFollowNode1" presStyleIdx="1" presStyleCnt="2"/>
      <dgm:spPr/>
      <dgm:t>
        <a:bodyPr/>
        <a:lstStyle/>
        <a:p>
          <a:endParaRPr lang="en-CA"/>
        </a:p>
      </dgm:t>
    </dgm:pt>
    <dgm:pt modelId="{7148D77B-7D79-444D-87BF-E5253A64AAEE}" type="pres">
      <dgm:prSet presAssocID="{4D08F7CA-72D5-4A9A-8D6B-CA187AD2F177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34AF6F-3564-4DE5-B571-856A909869F2}" type="pres">
      <dgm:prSet presAssocID="{4D08F7CA-72D5-4A9A-8D6B-CA187AD2F177}" presName="negSpace" presStyleCnt="0"/>
      <dgm:spPr/>
      <dgm:t>
        <a:bodyPr/>
        <a:lstStyle/>
        <a:p>
          <a:endParaRPr lang="en-CA"/>
        </a:p>
      </dgm:t>
    </dgm:pt>
    <dgm:pt modelId="{76D1D876-8DC6-43F3-A533-B12209884FD2}" type="pres">
      <dgm:prSet presAssocID="{4D08F7CA-72D5-4A9A-8D6B-CA187AD2F177}" presName="circle" presStyleLbl="node1" presStyleIdx="1" presStyleCnt="2"/>
      <dgm:spPr/>
      <dgm:t>
        <a:bodyPr/>
        <a:lstStyle/>
        <a:p>
          <a:endParaRPr lang="en-CA"/>
        </a:p>
      </dgm:t>
    </dgm:pt>
  </dgm:ptLst>
  <dgm:cxnLst>
    <dgm:cxn modelId="{D0C87317-AB66-4DCC-A640-C1EC80A63016}" type="presOf" srcId="{6BFF2C51-4B26-4677-981B-4AD8D7C7C9E6}" destId="{AADA7836-F9B1-41D3-A9BB-EE04E9B44827}" srcOrd="0" destOrd="0" presId="urn:microsoft.com/office/officeart/2005/8/layout/hList9"/>
    <dgm:cxn modelId="{321D2195-C3DE-4856-8663-3465CAD3CAB8}" type="presOf" srcId="{4D08F7CA-72D5-4A9A-8D6B-CA187AD2F177}" destId="{76D1D876-8DC6-43F3-A533-B12209884FD2}" srcOrd="0" destOrd="0" presId="urn:microsoft.com/office/officeart/2005/8/layout/hList9"/>
    <dgm:cxn modelId="{355CBF71-6509-4A1D-94AE-2FD40D54842C}" type="presOf" srcId="{6BFF2C51-4B26-4677-981B-4AD8D7C7C9E6}" destId="{7148D77B-7D79-444D-87BF-E5253A64AAEE}" srcOrd="1" destOrd="0" presId="urn:microsoft.com/office/officeart/2005/8/layout/hList9"/>
    <dgm:cxn modelId="{762280E1-950D-494A-A7E5-1F9D0F6D6DD2}" type="presOf" srcId="{2946A14D-C474-4C74-A0C4-804B4D302F3B}" destId="{6CD3F351-B75E-4DD7-B935-40A979C4CC85}" srcOrd="1" destOrd="0" presId="urn:microsoft.com/office/officeart/2005/8/layout/hList9"/>
    <dgm:cxn modelId="{9B93686C-51F2-4190-BDDA-845DA0534AB3}" type="presOf" srcId="{8925687E-CDB4-4550-8EE4-D687C786CF56}" destId="{1E27EE33-A6A2-4507-9E0C-819CF2B27D51}" srcOrd="0" destOrd="0" presId="urn:microsoft.com/office/officeart/2005/8/layout/hList9"/>
    <dgm:cxn modelId="{5FC171EC-2AFF-4539-917F-16D3307052E6}" srcId="{4D08F7CA-72D5-4A9A-8D6B-CA187AD2F177}" destId="{6BFF2C51-4B26-4677-981B-4AD8D7C7C9E6}" srcOrd="0" destOrd="0" parTransId="{4D0CB1A9-BA97-4995-A3B7-67BD81197C5D}" sibTransId="{E499084F-313D-4DA6-B74E-756ECA4335D8}"/>
    <dgm:cxn modelId="{26DB78A8-9E3B-4869-81FA-916769AC1FF6}" type="presOf" srcId="{2946A14D-C474-4C74-A0C4-804B4D302F3B}" destId="{8C2A328B-E384-417C-B016-D36CDBC4C3BB}" srcOrd="0" destOrd="0" presId="urn:microsoft.com/office/officeart/2005/8/layout/hList9"/>
    <dgm:cxn modelId="{F643EBB1-1E79-43F5-A37B-6238B82A0C3B}" srcId="{8925687E-CDB4-4550-8EE4-D687C786CF56}" destId="{C1E052A2-210B-47DB-8D26-35A02101FF27}" srcOrd="0" destOrd="0" parTransId="{F568CB5A-7333-4A60-9606-D2A011D125D5}" sibTransId="{CFB90CAD-1C7B-45DE-973A-3E96A48106C9}"/>
    <dgm:cxn modelId="{727DDD97-216D-4A94-8DCB-F980793E8CCC}" type="presOf" srcId="{C1E052A2-210B-47DB-8D26-35A02101FF27}" destId="{C517C6B8-2B38-41A6-9696-2965C459E789}" srcOrd="0" destOrd="0" presId="urn:microsoft.com/office/officeart/2005/8/layout/hList9"/>
    <dgm:cxn modelId="{F35AD7F1-26A4-454E-B7B8-7993D3E9A4E0}" srcId="{C1E052A2-210B-47DB-8D26-35A02101FF27}" destId="{2946A14D-C474-4C74-A0C4-804B4D302F3B}" srcOrd="0" destOrd="0" parTransId="{CD9D9A04-63B5-49C5-B1C3-2D52AC53624A}" sibTransId="{DA6E847A-77A8-426F-9924-E679410BE6C0}"/>
    <dgm:cxn modelId="{CCA36612-36DA-4E6A-B47D-9BA0CF2FB588}" srcId="{8925687E-CDB4-4550-8EE4-D687C786CF56}" destId="{4D08F7CA-72D5-4A9A-8D6B-CA187AD2F177}" srcOrd="1" destOrd="0" parTransId="{E46C78A5-EB46-4E38-A662-A02A9EFD369B}" sibTransId="{F5EA287B-4E8F-4938-B14F-992272687F22}"/>
    <dgm:cxn modelId="{2866A0F8-AC2E-45A4-BD65-068776AEDC24}" type="presParOf" srcId="{1E27EE33-A6A2-4507-9E0C-819CF2B27D51}" destId="{D2F934D0-5643-4915-AC6A-8C5EAFB4A661}" srcOrd="0" destOrd="0" presId="urn:microsoft.com/office/officeart/2005/8/layout/hList9"/>
    <dgm:cxn modelId="{28925309-8E02-48A9-8238-FC4D1CDE7313}" type="presParOf" srcId="{1E27EE33-A6A2-4507-9E0C-819CF2B27D51}" destId="{7F770726-8D06-45A0-B382-A7A29C09EBA1}" srcOrd="1" destOrd="0" presId="urn:microsoft.com/office/officeart/2005/8/layout/hList9"/>
    <dgm:cxn modelId="{C2EE6B6E-91A9-460C-B9C1-76C3B136E2D7}" type="presParOf" srcId="{7F770726-8D06-45A0-B382-A7A29C09EBA1}" destId="{65B8DF72-DE00-44C7-AD86-2F0A71037CC9}" srcOrd="0" destOrd="0" presId="urn:microsoft.com/office/officeart/2005/8/layout/hList9"/>
    <dgm:cxn modelId="{4FB2FDF3-40D6-4CA7-9B73-76CE486CD928}" type="presParOf" srcId="{7F770726-8D06-45A0-B382-A7A29C09EBA1}" destId="{E52AF404-DBA1-4992-A3A6-69A405AF1667}" srcOrd="1" destOrd="0" presId="urn:microsoft.com/office/officeart/2005/8/layout/hList9"/>
    <dgm:cxn modelId="{33B48C3F-950D-413D-80F3-20A93B14D7C7}" type="presParOf" srcId="{E52AF404-DBA1-4992-A3A6-69A405AF1667}" destId="{8C2A328B-E384-417C-B016-D36CDBC4C3BB}" srcOrd="0" destOrd="0" presId="urn:microsoft.com/office/officeart/2005/8/layout/hList9"/>
    <dgm:cxn modelId="{C4E19CDB-9957-4A27-B184-3844F6513547}" type="presParOf" srcId="{E52AF404-DBA1-4992-A3A6-69A405AF1667}" destId="{6CD3F351-B75E-4DD7-B935-40A979C4CC85}" srcOrd="1" destOrd="0" presId="urn:microsoft.com/office/officeart/2005/8/layout/hList9"/>
    <dgm:cxn modelId="{338B359B-7A49-41B7-9DBA-BCBA946056CC}" type="presParOf" srcId="{1E27EE33-A6A2-4507-9E0C-819CF2B27D51}" destId="{7F716D13-31B6-4581-B047-635B42C55999}" srcOrd="2" destOrd="0" presId="urn:microsoft.com/office/officeart/2005/8/layout/hList9"/>
    <dgm:cxn modelId="{E7EEDAFD-ADD3-479A-BB87-182078A01738}" type="presParOf" srcId="{1E27EE33-A6A2-4507-9E0C-819CF2B27D51}" destId="{C517C6B8-2B38-41A6-9696-2965C459E789}" srcOrd="3" destOrd="0" presId="urn:microsoft.com/office/officeart/2005/8/layout/hList9"/>
    <dgm:cxn modelId="{FEA63E06-DE59-4D87-B09E-83A9283E886E}" type="presParOf" srcId="{1E27EE33-A6A2-4507-9E0C-819CF2B27D51}" destId="{C3F0A9E8-D51E-4150-BFED-93159343ACE1}" srcOrd="4" destOrd="0" presId="urn:microsoft.com/office/officeart/2005/8/layout/hList9"/>
    <dgm:cxn modelId="{FCA3EBB9-9DD4-4BBA-AD9D-EC6260FA9DCE}" type="presParOf" srcId="{1E27EE33-A6A2-4507-9E0C-819CF2B27D51}" destId="{5865901B-4BEF-4E2A-848C-35101C17CBC9}" srcOrd="5" destOrd="0" presId="urn:microsoft.com/office/officeart/2005/8/layout/hList9"/>
    <dgm:cxn modelId="{AB5C3E68-8C12-4A9D-BA24-A8D245F82458}" type="presParOf" srcId="{1E27EE33-A6A2-4507-9E0C-819CF2B27D51}" destId="{EE81720F-37FC-49E8-8C73-2B6432E6C948}" srcOrd="6" destOrd="0" presId="urn:microsoft.com/office/officeart/2005/8/layout/hList9"/>
    <dgm:cxn modelId="{617B9ED6-BA84-401A-82A1-53DBB2D29CFF}" type="presParOf" srcId="{EE81720F-37FC-49E8-8C73-2B6432E6C948}" destId="{7E492D1C-83EB-4CF6-9F95-E0E6E8A4B380}" srcOrd="0" destOrd="0" presId="urn:microsoft.com/office/officeart/2005/8/layout/hList9"/>
    <dgm:cxn modelId="{5F8010B5-4D9C-4FD1-9CF8-89EAD5B5BF80}" type="presParOf" srcId="{EE81720F-37FC-49E8-8C73-2B6432E6C948}" destId="{B83B64D0-A14A-4E20-91BE-2E1F42F0CB84}" srcOrd="1" destOrd="0" presId="urn:microsoft.com/office/officeart/2005/8/layout/hList9"/>
    <dgm:cxn modelId="{430A8809-9250-432C-91C3-B4517B63AFF4}" type="presParOf" srcId="{B83B64D0-A14A-4E20-91BE-2E1F42F0CB84}" destId="{AADA7836-F9B1-41D3-A9BB-EE04E9B44827}" srcOrd="0" destOrd="0" presId="urn:microsoft.com/office/officeart/2005/8/layout/hList9"/>
    <dgm:cxn modelId="{4A1876EF-D424-4327-9474-B5516280AC8B}" type="presParOf" srcId="{B83B64D0-A14A-4E20-91BE-2E1F42F0CB84}" destId="{7148D77B-7D79-444D-87BF-E5253A64AAEE}" srcOrd="1" destOrd="0" presId="urn:microsoft.com/office/officeart/2005/8/layout/hList9"/>
    <dgm:cxn modelId="{D1832650-9A8A-45D4-9126-58628BAE46AE}" type="presParOf" srcId="{1E27EE33-A6A2-4507-9E0C-819CF2B27D51}" destId="{6234AF6F-3564-4DE5-B571-856A909869F2}" srcOrd="7" destOrd="0" presId="urn:microsoft.com/office/officeart/2005/8/layout/hList9"/>
    <dgm:cxn modelId="{5AA50DBD-185A-42CA-95ED-967CDCA36D83}" type="presParOf" srcId="{1E27EE33-A6A2-4507-9E0C-819CF2B27D51}" destId="{76D1D876-8DC6-43F3-A533-B12209884FD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AAA3A-3176-4EC1-9D47-16F819155DDB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71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471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78399-5818-4F6F-81A6-F7F0872AB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B2B3F-87D5-4D2B-874D-356E1AF41499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1177925"/>
            <a:ext cx="5651500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32313"/>
            <a:ext cx="5661025" cy="3708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71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47150"/>
            <a:ext cx="3067050" cy="471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31C90-0F0D-4A34-885F-FD0521731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2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200" dirty="0" smtClean="0"/>
              <a:t>The larger the circle the better the individual aspect of each.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The more overlap of the circles the better the integration and coordination of the three.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1C90-0F0D-4A34-885F-FD05217313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1C90-0F0D-4A34-885F-FD05217313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8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1C90-0F0D-4A34-885F-FD05217313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31C90-0F0D-4A34-885F-FD05217313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4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9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2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9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1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2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5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C870-E97B-4549-A28A-7E0CA4000343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731F-7FB7-46E2-A6C8-6CAABB51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Towards Better Governance Models for Academic Units/</a:t>
            </a:r>
            <a:r>
              <a:rPr lang="en-US" b="1" dirty="0" err="1" smtClean="0"/>
              <a:t>Depts</a:t>
            </a:r>
            <a:r>
              <a:rPr lang="en-US" b="1" dirty="0" smtClean="0"/>
              <a:t> of EM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CAEP working group / panel</a:t>
            </a:r>
          </a:p>
          <a:p>
            <a:r>
              <a:rPr lang="en-US" dirty="0" smtClean="0"/>
              <a:t>Academic Symposium 2015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812" y="5065601"/>
            <a:ext cx="11382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“Once </a:t>
            </a:r>
            <a:r>
              <a:rPr lang="en-US" sz="2400" dirty="0"/>
              <a:t>you have three people working together – you have a governance problem whether you want one or not.  It might be a simple agreement on a napkin but it’s governance”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987" y="302846"/>
            <a:ext cx="17240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130" y="385089"/>
            <a:ext cx="8216799" cy="1325563"/>
          </a:xfrm>
        </p:spPr>
        <p:txBody>
          <a:bodyPr/>
          <a:lstStyle/>
          <a:p>
            <a:r>
              <a:rPr lang="en-US" b="1" dirty="0" smtClean="0"/>
              <a:t>Governance is a Means to an End: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132144" y="1737095"/>
            <a:ext cx="3167482" cy="885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69530" y="2774634"/>
            <a:ext cx="3167482" cy="885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Research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8195" y="2774634"/>
            <a:ext cx="3167482" cy="885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Education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536" y="3812173"/>
            <a:ext cx="3167482" cy="885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Leadership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6255" y="3812173"/>
            <a:ext cx="3167482" cy="885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Governance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51974" y="3812173"/>
            <a:ext cx="3167482" cy="885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Funding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7108" y="1764794"/>
            <a:ext cx="35575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Patient Care</a:t>
            </a:r>
          </a:p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Population Outcomes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2103" y="5194753"/>
            <a:ext cx="9875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“The vision of the </a:t>
            </a:r>
            <a:r>
              <a:rPr lang="en-US" sz="2800" dirty="0" smtClean="0"/>
              <a:t>CAEP Academic </a:t>
            </a:r>
            <a:r>
              <a:rPr lang="en-US" sz="2800" dirty="0"/>
              <a:t>Section is to promote high-quality emergency patient care by conducting world-leading education and research in emergency medicine”. </a:t>
            </a:r>
          </a:p>
        </p:txBody>
      </p:sp>
    </p:spTree>
    <p:extLst>
      <p:ext uri="{BB962C8B-B14F-4D97-AF65-F5344CB8AC3E}">
        <p14:creationId xmlns:p14="http://schemas.microsoft.com/office/powerpoint/2010/main" val="18846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Tripartite Mission: Research, Education, Patient Care: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57" y="1576650"/>
            <a:ext cx="8033164" cy="4980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62" y="1629697"/>
            <a:ext cx="4893734" cy="3185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862" y="4951844"/>
            <a:ext cx="3988688" cy="14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96493638"/>
              </p:ext>
            </p:extLst>
          </p:nvPr>
        </p:nvGraphicFramePr>
        <p:xfrm>
          <a:off x="921773" y="427703"/>
          <a:ext cx="10604091" cy="607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6100" y="5474012"/>
            <a:ext cx="422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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98010" y="2186478"/>
            <a:ext cx="145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Affiliation agreement vs single AHSC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06719" y="4810546"/>
            <a:ext cx="158080" cy="78192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974665" y="4789257"/>
            <a:ext cx="474319" cy="8316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468923" y="639378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7238" y="639378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10675385" y="565132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-533845" y="2757314"/>
            <a:ext cx="3257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Legitimacy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10492580" y="2889181"/>
            <a:ext cx="1741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Voice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974665" y="4795817"/>
            <a:ext cx="815355" cy="80502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28312" y="4789635"/>
            <a:ext cx="1136675" cy="79446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974665" y="4803133"/>
            <a:ext cx="1415222" cy="80511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41993" y="4847791"/>
            <a:ext cx="1599656" cy="73630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991560" y="4823195"/>
            <a:ext cx="1954889" cy="7609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006719" y="4823194"/>
            <a:ext cx="2319080" cy="80511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998934" y="4776135"/>
            <a:ext cx="2571561" cy="8321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80917" y="4796195"/>
            <a:ext cx="2801449" cy="8124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324254" y="4776135"/>
            <a:ext cx="648726" cy="8163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595726" y="4823194"/>
            <a:ext cx="366025" cy="76152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895577" y="4847790"/>
            <a:ext cx="73396" cy="77823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91704" y="1727200"/>
            <a:ext cx="178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Legislation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44811" y="3229899"/>
            <a:ext cx="178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Bylaws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90013" y="4823194"/>
            <a:ext cx="27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Membership agreements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93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9257744"/>
              </p:ext>
            </p:extLst>
          </p:nvPr>
        </p:nvGraphicFramePr>
        <p:xfrm>
          <a:off x="921773" y="427703"/>
          <a:ext cx="10604091" cy="607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6100" y="5474012"/>
            <a:ext cx="422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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94768" y="2244048"/>
            <a:ext cx="145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Affiliation agreement vs single AHSC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06719" y="4810546"/>
            <a:ext cx="158080" cy="78192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974665" y="4789257"/>
            <a:ext cx="474319" cy="8316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468923" y="639378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7238" y="639378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10675385" y="565132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-533845" y="2757314"/>
            <a:ext cx="3257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Legitimacy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10492580" y="2889181"/>
            <a:ext cx="1741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Voice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974665" y="4795817"/>
            <a:ext cx="815355" cy="80502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28312" y="4789635"/>
            <a:ext cx="1136675" cy="79446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974665" y="4803133"/>
            <a:ext cx="1415222" cy="80511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41993" y="4847791"/>
            <a:ext cx="1599656" cy="73630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991560" y="4823195"/>
            <a:ext cx="1954889" cy="7609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006719" y="4823194"/>
            <a:ext cx="2319080" cy="80511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998934" y="4776135"/>
            <a:ext cx="2571561" cy="8321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80917" y="4796195"/>
            <a:ext cx="2801449" cy="8124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324254" y="4776135"/>
            <a:ext cx="648726" cy="8163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595726" y="4823194"/>
            <a:ext cx="366025" cy="76152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895577" y="4847790"/>
            <a:ext cx="73396" cy="77823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91704" y="1727200"/>
            <a:ext cx="178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Legislation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44811" y="3229899"/>
            <a:ext cx="178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Bylaws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90013" y="4823194"/>
            <a:ext cx="27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Membership agreements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84279" y="4706377"/>
            <a:ext cx="3225140" cy="94473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67375" y="4749454"/>
            <a:ext cx="2901514" cy="86180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24757" y="4732713"/>
            <a:ext cx="2566837" cy="9199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270193" y="4731551"/>
            <a:ext cx="2300113" cy="95910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38038" y="4739812"/>
            <a:ext cx="2103917" cy="91967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862229" y="4751594"/>
            <a:ext cx="1813660" cy="88859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165702" y="4729707"/>
            <a:ext cx="1527082" cy="87512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419729" y="4736280"/>
            <a:ext cx="1272182" cy="86639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695130" y="4723180"/>
            <a:ext cx="1026623" cy="8829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999930" y="4696425"/>
            <a:ext cx="683251" cy="9025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8355641" y="4793189"/>
            <a:ext cx="257627" cy="80920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619128" y="4745796"/>
            <a:ext cx="2274" cy="83829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8675889" y="4749454"/>
            <a:ext cx="244946" cy="83933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3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906668"/>
              </p:ext>
            </p:extLst>
          </p:nvPr>
        </p:nvGraphicFramePr>
        <p:xfrm>
          <a:off x="921773" y="427703"/>
          <a:ext cx="10604091" cy="607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6100" y="5474012"/>
            <a:ext cx="422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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94768" y="2244048"/>
            <a:ext cx="145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Affiliation agreement vs single AHSC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64799" y="4769941"/>
            <a:ext cx="821007" cy="82252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48985" y="4823194"/>
            <a:ext cx="478203" cy="79770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468923" y="639378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7238" y="639378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10675385" y="565132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-533845" y="2757314"/>
            <a:ext cx="3257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Legitimacy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10492580" y="2889181"/>
            <a:ext cx="1741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Voice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790021" y="4810546"/>
            <a:ext cx="108692" cy="79029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935452" y="4727583"/>
            <a:ext cx="129537" cy="8565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005490" y="4810546"/>
            <a:ext cx="384397" cy="79770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018053" y="4847790"/>
            <a:ext cx="623596" cy="73630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005490" y="4788629"/>
            <a:ext cx="940960" cy="79546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064987" y="4788631"/>
            <a:ext cx="1260812" cy="83968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942400" y="4683231"/>
            <a:ext cx="1614077" cy="90086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008925" y="4661580"/>
            <a:ext cx="1848143" cy="9225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324254" y="4683231"/>
            <a:ext cx="1616461" cy="90923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595726" y="4727583"/>
            <a:ext cx="1343239" cy="85713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895577" y="4735955"/>
            <a:ext cx="1043388" cy="89007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91704" y="1727200"/>
            <a:ext cx="178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Legislation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44811" y="3229899"/>
            <a:ext cx="178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Bylaws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90013" y="4823194"/>
            <a:ext cx="27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Membership agreements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58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2984477"/>
              </p:ext>
            </p:extLst>
          </p:nvPr>
        </p:nvGraphicFramePr>
        <p:xfrm>
          <a:off x="921773" y="427703"/>
          <a:ext cx="10604091" cy="607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6100" y="5474012"/>
            <a:ext cx="422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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994768" y="2244048"/>
            <a:ext cx="145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Affiliation agreement vs single AHSC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06719" y="4810546"/>
            <a:ext cx="158080" cy="78192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974665" y="4789257"/>
            <a:ext cx="474319" cy="83164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468923" y="639378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67238" y="639378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10675385" y="565132"/>
            <a:ext cx="1375508" cy="5698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-533845" y="2757314"/>
            <a:ext cx="3257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Legitimacy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10492580" y="2889181"/>
            <a:ext cx="1741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Voice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974665" y="4795817"/>
            <a:ext cx="815355" cy="80502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28312" y="4789635"/>
            <a:ext cx="1136675" cy="79446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974665" y="4803133"/>
            <a:ext cx="1415222" cy="80511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041993" y="4847791"/>
            <a:ext cx="1599656" cy="73630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991560" y="4823195"/>
            <a:ext cx="1954889" cy="7609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006719" y="4823194"/>
            <a:ext cx="2319080" cy="80511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998934" y="4776135"/>
            <a:ext cx="2571561" cy="8321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80917" y="4796195"/>
            <a:ext cx="2801449" cy="8124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324254" y="4776135"/>
            <a:ext cx="648726" cy="8163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595726" y="4823194"/>
            <a:ext cx="366025" cy="76152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895577" y="4847790"/>
            <a:ext cx="73396" cy="77823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91704" y="1727200"/>
            <a:ext cx="178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Legislation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44811" y="3229899"/>
            <a:ext cx="178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Bylaws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90013" y="4823194"/>
            <a:ext cx="27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Membership agreements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84279" y="4706377"/>
            <a:ext cx="3225140" cy="94473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67375" y="4749454"/>
            <a:ext cx="2901514" cy="86180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024757" y="4732713"/>
            <a:ext cx="2566837" cy="9199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270193" y="4731551"/>
            <a:ext cx="2300113" cy="95910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38038" y="4739812"/>
            <a:ext cx="2103917" cy="91967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862229" y="4751594"/>
            <a:ext cx="1813660" cy="88859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165702" y="4729707"/>
            <a:ext cx="1527082" cy="87512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419729" y="4736280"/>
            <a:ext cx="1272182" cy="86639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695130" y="4723180"/>
            <a:ext cx="1026623" cy="88293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999930" y="4696425"/>
            <a:ext cx="683251" cy="9025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8355641" y="4793189"/>
            <a:ext cx="257627" cy="80920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619128" y="4745796"/>
            <a:ext cx="2274" cy="83829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8675889" y="4749454"/>
            <a:ext cx="244946" cy="83933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82918" y="4616628"/>
            <a:ext cx="1574331" cy="79728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05906" y="4611454"/>
            <a:ext cx="1373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Business Manager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1" name="Curved Connector 10"/>
          <p:cNvCxnSpPr/>
          <p:nvPr/>
        </p:nvCxnSpPr>
        <p:spPr>
          <a:xfrm rot="5400000">
            <a:off x="5937634" y="3184425"/>
            <a:ext cx="2754656" cy="209539"/>
          </a:xfrm>
          <a:prstGeom prst="curved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 Principles of Good Governance: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Legitimacy and Voice</a:t>
            </a:r>
          </a:p>
          <a:p>
            <a:pPr lvl="1"/>
            <a:r>
              <a:rPr lang="en-US" dirty="0" smtClean="0"/>
              <a:t>Participation, consensus orientation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Direction</a:t>
            </a:r>
          </a:p>
          <a:p>
            <a:pPr lvl="1"/>
            <a:r>
              <a:rPr lang="en-US" dirty="0" smtClean="0"/>
              <a:t>Strategic 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Performance</a:t>
            </a:r>
          </a:p>
          <a:p>
            <a:pPr lvl="1"/>
            <a:r>
              <a:rPr lang="en-US" dirty="0" smtClean="0"/>
              <a:t>Responsiveness, Effectiveness, Efficiency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Accountability</a:t>
            </a:r>
          </a:p>
          <a:p>
            <a:pPr lvl="1"/>
            <a:r>
              <a:rPr lang="en-US" dirty="0" smtClean="0"/>
              <a:t>Accountability and Transparency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Fairness</a:t>
            </a:r>
          </a:p>
          <a:p>
            <a:pPr lvl="1"/>
            <a:r>
              <a:rPr lang="en-US" dirty="0" smtClean="0"/>
              <a:t>Equity and rule of law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806" y="2301192"/>
            <a:ext cx="4871915" cy="28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Governance as Leadership model: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9799"/>
            <a:ext cx="6705633" cy="4593358"/>
          </a:xfrm>
        </p:spPr>
      </p:pic>
      <p:sp>
        <p:nvSpPr>
          <p:cNvPr id="6" name="Rectangle 5"/>
          <p:cNvSpPr/>
          <p:nvPr/>
        </p:nvSpPr>
        <p:spPr>
          <a:xfrm>
            <a:off x="6777691" y="6214305"/>
            <a:ext cx="50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>
                <a:effectLst/>
              </a:rPr>
              <a:t>Chait</a:t>
            </a:r>
            <a:r>
              <a:rPr lang="en-CA" dirty="0" smtClean="0">
                <a:effectLst/>
              </a:rPr>
              <a:t>, Ryan, Taylor, 2005. </a:t>
            </a:r>
            <a:r>
              <a:rPr lang="en-CA" i="1" dirty="0" smtClean="0">
                <a:effectLst/>
              </a:rPr>
              <a:t>Governance as Leadership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96054" y="4162348"/>
            <a:ext cx="41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“We don’t think about or debate governing; we just do it”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24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Governance as Leadership in EM:</a:t>
            </a:r>
            <a:br>
              <a:rPr lang="en-US" b="1" dirty="0" smtClean="0"/>
            </a:br>
            <a:r>
              <a:rPr lang="en-US" b="1" dirty="0" smtClean="0"/>
              <a:t>Who makes what decisions, and how?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Fiduciary</a:t>
            </a:r>
          </a:p>
          <a:p>
            <a:pPr lvl="1"/>
            <a:r>
              <a:rPr lang="en-US" dirty="0" smtClean="0"/>
              <a:t>Stewardship of tangible assets (financial and legal obligations)</a:t>
            </a:r>
          </a:p>
          <a:p>
            <a:pPr lvl="1"/>
            <a:r>
              <a:rPr lang="en-US" dirty="0" smtClean="0"/>
              <a:t>Accountability to senior organizations, payers, partners, stakeholders</a:t>
            </a:r>
          </a:p>
          <a:p>
            <a:pPr lvl="1"/>
            <a:r>
              <a:rPr lang="en-US" dirty="0" smtClean="0"/>
              <a:t>Accountability to individual members and constituent interests</a:t>
            </a:r>
          </a:p>
          <a:p>
            <a:r>
              <a:rPr lang="en-US" b="1" dirty="0" smtClean="0"/>
              <a:t>Strategic</a:t>
            </a:r>
          </a:p>
          <a:p>
            <a:pPr lvl="1"/>
            <a:r>
              <a:rPr lang="en-US" dirty="0" smtClean="0"/>
              <a:t>Set the Unit/</a:t>
            </a:r>
            <a:r>
              <a:rPr lang="en-US" dirty="0" err="1" smtClean="0"/>
              <a:t>Dept’s</a:t>
            </a:r>
            <a:r>
              <a:rPr lang="en-US" dirty="0" smtClean="0"/>
              <a:t> course and priorities (Mission, Vision, Values)</a:t>
            </a:r>
          </a:p>
          <a:p>
            <a:pPr lvl="1"/>
            <a:r>
              <a:rPr lang="en-US" dirty="0" smtClean="0"/>
              <a:t>Deploy resources accordingly (trade-offs, incentives)</a:t>
            </a:r>
          </a:p>
          <a:p>
            <a:r>
              <a:rPr lang="en-US" b="1" dirty="0" smtClean="0"/>
              <a:t>Generative (adaptive)</a:t>
            </a:r>
          </a:p>
          <a:p>
            <a:pPr lvl="1"/>
            <a:r>
              <a:rPr lang="en-US" dirty="0" smtClean="0"/>
              <a:t>Frame problems and make sense of ambiguous situations</a:t>
            </a:r>
          </a:p>
          <a:p>
            <a:pPr lvl="1"/>
            <a:r>
              <a:rPr lang="en-US" dirty="0" smtClean="0"/>
              <a:t>Evolve, adapt, respond to uncertainty and changing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Inter-dependent ways to view Governance in Academic </a:t>
            </a:r>
            <a:r>
              <a:rPr lang="en-US" b="1" dirty="0" err="1" smtClean="0"/>
              <a:t>Depts</a:t>
            </a:r>
            <a:r>
              <a:rPr lang="en-US" b="1" dirty="0" smtClean="0"/>
              <a:t>/Units of EM: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Dept</a:t>
            </a:r>
            <a:r>
              <a:rPr lang="en-US" dirty="0" smtClean="0"/>
              <a:t>/unit in relation to “internal” programs/EM physicians?</a:t>
            </a:r>
          </a:p>
          <a:p>
            <a:pPr lvl="1"/>
            <a:r>
              <a:rPr lang="en-US" dirty="0" smtClean="0"/>
              <a:t>See handout 2 re “Top 10 aspects of good internal governance”.</a:t>
            </a:r>
          </a:p>
          <a:p>
            <a:pPr lvl="1"/>
            <a:r>
              <a:rPr lang="en-US" dirty="0" smtClean="0"/>
              <a:t>What does the CAEP academic section survey tell us?</a:t>
            </a:r>
          </a:p>
          <a:p>
            <a:pPr lvl="1"/>
            <a:r>
              <a:rPr lang="en-US" dirty="0" smtClean="0"/>
              <a:t>How well is your own </a:t>
            </a:r>
            <a:r>
              <a:rPr lang="en-US" dirty="0" err="1" smtClean="0"/>
              <a:t>Dept</a:t>
            </a:r>
            <a:r>
              <a:rPr lang="en-US" dirty="0" smtClean="0"/>
              <a:t>/unit doing?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Dept</a:t>
            </a:r>
            <a:r>
              <a:rPr lang="en-US" dirty="0" smtClean="0"/>
              <a:t>/unit in relation to the Faculty of Medicine/University?</a:t>
            </a:r>
          </a:p>
          <a:p>
            <a:pPr lvl="1"/>
            <a:r>
              <a:rPr lang="en-US" dirty="0" smtClean="0"/>
              <a:t>See handout 3 re “Why become an </a:t>
            </a:r>
            <a:r>
              <a:rPr lang="en-US" dirty="0" err="1" smtClean="0"/>
              <a:t>Acadmic</a:t>
            </a:r>
            <a:r>
              <a:rPr lang="en-US" dirty="0" smtClean="0"/>
              <a:t> Department”.</a:t>
            </a:r>
          </a:p>
          <a:p>
            <a:pPr lvl="1"/>
            <a:r>
              <a:rPr lang="en-US" dirty="0" smtClean="0"/>
              <a:t>What does the CAEP academic section survey tell us?</a:t>
            </a:r>
          </a:p>
          <a:p>
            <a:pPr lvl="1"/>
            <a:r>
              <a:rPr lang="en-US" dirty="0" smtClean="0"/>
              <a:t>How well is your own </a:t>
            </a:r>
            <a:r>
              <a:rPr lang="en-US" dirty="0" err="1" smtClean="0"/>
              <a:t>Dept</a:t>
            </a:r>
            <a:r>
              <a:rPr lang="en-US" dirty="0" smtClean="0"/>
              <a:t>/unit doing?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Governance Panel Members: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4200" dirty="0" smtClean="0"/>
              <a:t>David Petrie, Chair (Dalhousie U)</a:t>
            </a:r>
          </a:p>
          <a:p>
            <a:pPr marL="0" indent="0" algn="ctr">
              <a:buNone/>
            </a:pPr>
            <a:r>
              <a:rPr lang="en-US" sz="4200" dirty="0" smtClean="0"/>
              <a:t>Jim Christenson, Leadership Working Group Chair (U British Columbia)</a:t>
            </a:r>
          </a:p>
          <a:p>
            <a:pPr marL="0" indent="0" algn="ctr">
              <a:buNone/>
            </a:pPr>
            <a:r>
              <a:rPr lang="en-US" sz="4200" dirty="0" smtClean="0"/>
              <a:t>Ian Stiell, Academic Section Executive Chair (U Ottawa)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4500" dirty="0" smtClean="0"/>
              <a:t>Gordon Jones (Queens U)</a:t>
            </a:r>
          </a:p>
          <a:p>
            <a:pPr marL="0" indent="0" algn="ctr">
              <a:buNone/>
            </a:pPr>
            <a:r>
              <a:rPr lang="en-US" sz="4500" dirty="0" smtClean="0"/>
              <a:t>Anil Chopra (U of Toronto)</a:t>
            </a:r>
          </a:p>
          <a:p>
            <a:pPr marL="0" indent="0" algn="ctr">
              <a:buNone/>
            </a:pPr>
            <a:r>
              <a:rPr lang="en-US" sz="4500" dirty="0" smtClean="0"/>
              <a:t>Shannon MacPhee (Dalhousie U)</a:t>
            </a:r>
          </a:p>
          <a:p>
            <a:pPr marL="0" indent="0" algn="ctr">
              <a:buNone/>
            </a:pPr>
            <a:r>
              <a:rPr lang="en-US" sz="4500" dirty="0" smtClean="0"/>
              <a:t>Michael Schull (U of Toronto)</a:t>
            </a:r>
          </a:p>
          <a:p>
            <a:pPr marL="0" indent="0" algn="ctr">
              <a:buNone/>
            </a:pPr>
            <a:r>
              <a:rPr lang="en-US" sz="4500" dirty="0" err="1" smtClean="0"/>
              <a:t>Alecs</a:t>
            </a:r>
            <a:r>
              <a:rPr lang="en-US" sz="4500" dirty="0" smtClean="0"/>
              <a:t> </a:t>
            </a:r>
            <a:r>
              <a:rPr lang="en-US" sz="4500" dirty="0" err="1" smtClean="0"/>
              <a:t>Chochinov</a:t>
            </a:r>
            <a:r>
              <a:rPr lang="en-US" sz="4500" dirty="0" smtClean="0"/>
              <a:t> (U of Manitoba)</a:t>
            </a:r>
          </a:p>
          <a:p>
            <a:pPr marL="0" indent="0" algn="ctr">
              <a:buNone/>
            </a:pPr>
            <a:r>
              <a:rPr lang="en-US" sz="4500" dirty="0" smtClean="0"/>
              <a:t>Margaret Ackerman (McMaster U)</a:t>
            </a:r>
          </a:p>
          <a:p>
            <a:pPr marL="0" indent="0" algn="ctr">
              <a:buNone/>
            </a:pPr>
            <a:r>
              <a:rPr lang="en-US" sz="4500" dirty="0" smtClean="0"/>
              <a:t>John Tallon (U British Columbia)</a:t>
            </a:r>
          </a:p>
          <a:p>
            <a:pPr marL="0" indent="0" algn="ctr">
              <a:buNone/>
            </a:pPr>
            <a:r>
              <a:rPr lang="en-US" sz="4500" dirty="0" smtClean="0"/>
              <a:t>Jennifer Artz (CAEP)</a:t>
            </a:r>
          </a:p>
          <a:p>
            <a:pPr marL="0" indent="0" algn="ctr">
              <a:buNone/>
            </a:pPr>
            <a:r>
              <a:rPr lang="en-US" sz="4500" dirty="0" smtClean="0"/>
              <a:t>Kelly Wyatt (CAEP)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49" y="418306"/>
            <a:ext cx="17240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levels of governance in Academic EM: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11153"/>
              </p:ext>
            </p:extLst>
          </p:nvPr>
        </p:nvGraphicFramePr>
        <p:xfrm>
          <a:off x="1162917" y="1945072"/>
          <a:ext cx="9770805" cy="4510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6239"/>
                <a:gridCol w="3257283"/>
                <a:gridCol w="3257283"/>
              </a:tblGrid>
              <a:tr h="1564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Two levels of governance impacting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</a:rPr>
                        <a:t>Unit/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effectLst/>
                        </a:rPr>
                        <a:t>Dept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performance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“Full” Academic Department Status within University, Faculty of </a:t>
                      </a:r>
                      <a:r>
                        <a:rPr lang="en-US" sz="2800" dirty="0" smtClean="0">
                          <a:effectLst/>
                        </a:rPr>
                        <a:t>Medicine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Division, section, or </a:t>
                      </a:r>
                      <a:r>
                        <a:rPr lang="en-US" sz="2800" dirty="0" smtClean="0">
                          <a:effectLst/>
                        </a:rPr>
                        <a:t>no </a:t>
                      </a:r>
                      <a:r>
                        <a:rPr lang="en-US" sz="2800" dirty="0">
                          <a:effectLst/>
                        </a:rPr>
                        <a:t>status within University, Faculty of </a:t>
                      </a:r>
                      <a:r>
                        <a:rPr lang="en-US" sz="2800" dirty="0" smtClean="0">
                          <a:effectLst/>
                        </a:rPr>
                        <a:t>Medicine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3149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Good Governance of “Internal Affairs</a:t>
                      </a:r>
                      <a:r>
                        <a:rPr lang="en-US" sz="2800" dirty="0" smtClean="0">
                          <a:effectLst/>
                        </a:rPr>
                        <a:t>”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5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endParaRPr lang="en-US" sz="5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11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Challenged Governance of “Internal Affairs</a:t>
                      </a:r>
                      <a:r>
                        <a:rPr lang="en-US" sz="2800" dirty="0" smtClean="0">
                          <a:effectLst/>
                        </a:rPr>
                        <a:t>”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endParaRPr lang="en-US" sz="5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US" sz="5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Up Arrow 3"/>
          <p:cNvSpPr/>
          <p:nvPr/>
        </p:nvSpPr>
        <p:spPr>
          <a:xfrm>
            <a:off x="9124950" y="4772023"/>
            <a:ext cx="352425" cy="56197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919787" y="4772024"/>
            <a:ext cx="352425" cy="56197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153275" y="4200523"/>
            <a:ext cx="1028700" cy="571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Don’t just do it; think about it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49" y="1352372"/>
            <a:ext cx="6944298" cy="49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 # 1: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Along with leadership and funding, governance can have an important impact on Academic Unit / Departmental policy development and decision making. </a:t>
            </a:r>
            <a:r>
              <a:rPr lang="en-US" b="1" dirty="0" smtClean="0"/>
              <a:t>Therefore</a:t>
            </a:r>
            <a:r>
              <a:rPr lang="en-US" b="1" dirty="0"/>
              <a:t>, governance should not be taken for granted. </a:t>
            </a:r>
            <a:r>
              <a:rPr lang="en-US" b="1" dirty="0"/>
              <a:t>There should be a deliberate approach to governance structures, processes </a:t>
            </a:r>
            <a:r>
              <a:rPr lang="en-US" b="1"/>
              <a:t>and </a:t>
            </a:r>
            <a:r>
              <a:rPr lang="en-US" b="1" smtClean="0"/>
              <a:t>improvements.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49910" y="5104396"/>
            <a:ext cx="3954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See Handout # 1</a:t>
            </a:r>
          </a:p>
        </p:txBody>
      </p:sp>
    </p:spTree>
    <p:extLst>
      <p:ext uri="{BB962C8B-B14F-4D97-AF65-F5344CB8AC3E}">
        <p14:creationId xmlns:p14="http://schemas.microsoft.com/office/powerpoint/2010/main" val="17542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 # 2: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No two Academic Units / Departments are the same; the ideal governance structure for any given Unit/</a:t>
            </a:r>
            <a:r>
              <a:rPr lang="en-US" b="1" dirty="0" err="1"/>
              <a:t>Dept</a:t>
            </a:r>
            <a:r>
              <a:rPr lang="en-US" b="1" dirty="0"/>
              <a:t> should be aligned with the local institutional bylaws, organizational cultures, and relative emphasis the Unit/</a:t>
            </a:r>
            <a:r>
              <a:rPr lang="en-US" b="1" dirty="0" err="1"/>
              <a:t>Dept</a:t>
            </a:r>
            <a:r>
              <a:rPr lang="en-US" b="1" dirty="0"/>
              <a:t> puts on the tripartite mission of academic medicine (patient care, research, and education).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00003" y="5034057"/>
            <a:ext cx="3954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See Handout # 1</a:t>
            </a:r>
          </a:p>
        </p:txBody>
      </p:sp>
    </p:spTree>
    <p:extLst>
      <p:ext uri="{BB962C8B-B14F-4D97-AF65-F5344CB8AC3E}">
        <p14:creationId xmlns:p14="http://schemas.microsoft.com/office/powerpoint/2010/main" val="35299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0248" y="-7156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EM Status and Department vs Other:</a:t>
            </a:r>
            <a:endParaRPr lang="en-CA" sz="28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443904"/>
              </p:ext>
            </p:extLst>
          </p:nvPr>
        </p:nvGraphicFramePr>
        <p:xfrm>
          <a:off x="1695449" y="1109662"/>
          <a:ext cx="9372601" cy="548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1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Division/Section of EM affiliations: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8438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5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Division </a:t>
            </a:r>
            <a:r>
              <a:rPr lang="en-US" b="1" dirty="0"/>
              <a:t>of EM affiliations: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398250"/>
              </p:ext>
            </p:extLst>
          </p:nvPr>
        </p:nvGraphicFramePr>
        <p:xfrm>
          <a:off x="838200" y="1825626"/>
          <a:ext cx="10515600" cy="441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7174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 = 3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Divisions</a:t>
                      </a:r>
                    </a:p>
                    <a:p>
                      <a:r>
                        <a:rPr lang="en-US" sz="2400" dirty="0" smtClean="0"/>
                        <a:t>(1 Section)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Medicine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Surgery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Family Medicine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Pediatrics</a:t>
                      </a:r>
                      <a:endParaRPr lang="en-US" sz="2400" dirty="0"/>
                    </a:p>
                  </a:txBody>
                  <a:tcPr/>
                </a:tc>
              </a:tr>
              <a:tr h="717419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FRCP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CCFP-EM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 err="1" smtClean="0"/>
                        <a:t>PEM</a:t>
                      </a:r>
                      <a:r>
                        <a:rPr lang="en-US" dirty="0" smtClean="0"/>
                        <a:t> is with </a:t>
                      </a:r>
                      <a:r>
                        <a:rPr lang="en-US" dirty="0" err="1" smtClean="0"/>
                        <a:t>Peds</a:t>
                      </a:r>
                      <a:endParaRPr lang="en-US" dirty="0"/>
                    </a:p>
                  </a:txBody>
                  <a:tcPr/>
                </a:tc>
              </a:tr>
              <a:tr h="717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</a:tr>
              <a:tr h="717419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FRCP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smtClean="0"/>
                        <a:t>CCFP-EM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 smtClean="0"/>
                        <a:t>PEM is with </a:t>
                      </a:r>
                      <a:r>
                        <a:rPr lang="en-US" dirty="0" err="1" smtClean="0"/>
                        <a:t>Peds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17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</a:tr>
              <a:tr h="717419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 err="1" smtClean="0"/>
                        <a:t>FRCP</a:t>
                      </a:r>
                      <a:r>
                        <a:rPr lang="en-US" dirty="0" smtClean="0"/>
                        <a:t>, CCFP-EM?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 err="1" smtClean="0"/>
                        <a:t>PEM</a:t>
                      </a:r>
                      <a:r>
                        <a:rPr lang="en-US" dirty="0" smtClean="0"/>
                        <a:t> is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Peds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4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296" y="0"/>
            <a:ext cx="11369703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Sources for financial support across the 17 medical schools</a:t>
            </a:r>
            <a:endParaRPr lang="en-CA" sz="28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232451" y="1470992"/>
          <a:ext cx="9112195" cy="413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2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29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% financial supports across the 17 medical schools</a:t>
            </a:r>
            <a:endParaRPr lang="en-CA" sz="28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007206" y="875844"/>
          <a:ext cx="9727055" cy="592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35116" y="1325563"/>
            <a:ext cx="2305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*Range of support indicated by vertical line.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38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29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Amount of funding for the 17 medical schools</a:t>
            </a:r>
            <a:endParaRPr lang="en-C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2297" y="2664926"/>
            <a:ext cx="6274340" cy="175432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	</a:t>
            </a:r>
            <a:r>
              <a:rPr lang="en-CA" dirty="0" smtClean="0"/>
              <a:t>		</a:t>
            </a:r>
            <a:r>
              <a:rPr lang="en-CA" b="1" dirty="0" smtClean="0"/>
              <a:t>   Mean</a:t>
            </a:r>
            <a:r>
              <a:rPr lang="en-CA" b="1" dirty="0"/>
              <a:t>	</a:t>
            </a:r>
            <a:r>
              <a:rPr lang="en-CA" b="1" dirty="0" smtClean="0"/>
              <a:t>	   Median</a:t>
            </a:r>
            <a:endParaRPr lang="en-CA" b="1" dirty="0"/>
          </a:p>
          <a:p>
            <a:endParaRPr lang="en-CA" dirty="0" smtClean="0"/>
          </a:p>
          <a:p>
            <a:r>
              <a:rPr lang="en-CA" b="1" dirty="0" smtClean="0"/>
              <a:t>Annual </a:t>
            </a:r>
            <a:r>
              <a:rPr lang="en-CA" b="1" dirty="0"/>
              <a:t>budget (</a:t>
            </a:r>
            <a:r>
              <a:rPr lang="en-CA" b="1" i="1" dirty="0"/>
              <a:t>n</a:t>
            </a:r>
            <a:r>
              <a:rPr lang="en-CA" b="1" dirty="0"/>
              <a:t> = 16)</a:t>
            </a:r>
            <a:r>
              <a:rPr lang="en-CA" dirty="0"/>
              <a:t>	 $1,073,180 	</a:t>
            </a:r>
            <a:r>
              <a:rPr lang="en-CA" dirty="0" smtClean="0"/>
              <a:t>   </a:t>
            </a:r>
            <a:r>
              <a:rPr lang="en-CA" dirty="0"/>
              <a:t>$862,500 </a:t>
            </a:r>
          </a:p>
          <a:p>
            <a:endParaRPr lang="en-CA" dirty="0" smtClean="0"/>
          </a:p>
          <a:p>
            <a:r>
              <a:rPr lang="en-CA" b="1" dirty="0" smtClean="0"/>
              <a:t>Departments </a:t>
            </a:r>
            <a:r>
              <a:rPr lang="en-CA" b="1" dirty="0"/>
              <a:t>only</a:t>
            </a:r>
            <a:r>
              <a:rPr lang="en-CA" dirty="0"/>
              <a:t>	</a:t>
            </a:r>
            <a:r>
              <a:rPr lang="en-CA" dirty="0" smtClean="0"/>
              <a:t>	 </a:t>
            </a:r>
            <a:r>
              <a:rPr lang="en-CA" dirty="0"/>
              <a:t>$1,547,269 	 $1,600,000 </a:t>
            </a:r>
          </a:p>
          <a:p>
            <a:r>
              <a:rPr lang="en-CA" b="1" dirty="0" smtClean="0"/>
              <a:t>Not a department	</a:t>
            </a:r>
            <a:r>
              <a:rPr lang="en-CA" dirty="0"/>
              <a:t>	 </a:t>
            </a:r>
            <a:r>
              <a:rPr lang="en-CA" dirty="0" smtClean="0"/>
              <a:t>   $</a:t>
            </a:r>
            <a:r>
              <a:rPr lang="en-CA" dirty="0"/>
              <a:t>704,444 	 </a:t>
            </a:r>
            <a:r>
              <a:rPr lang="en-CA" dirty="0" smtClean="0"/>
              <a:t>   $</a:t>
            </a:r>
            <a:r>
              <a:rPr lang="en-CA" dirty="0"/>
              <a:t>500,000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035047" y="0"/>
          <a:ext cx="3101704" cy="672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07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0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ARE THE BEST MODELS FOR UNIVERSITY EM GOVERNANCE AND ADMINISTRATION?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5430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To </a:t>
            </a:r>
            <a:r>
              <a:rPr lang="en-US" dirty="0" smtClean="0"/>
              <a:t>define effectiveness as an outcome of an emergency medicine academic program.</a:t>
            </a:r>
            <a:endParaRPr lang="en-US" dirty="0"/>
          </a:p>
          <a:p>
            <a:pPr lvl="0"/>
            <a:r>
              <a:rPr lang="en-US" dirty="0"/>
              <a:t>To </a:t>
            </a:r>
            <a:r>
              <a:rPr lang="en-US" dirty="0" smtClean="0"/>
              <a:t>describe current governance and administration models and relate them to the overall effectiveness of the academic unit. </a:t>
            </a:r>
            <a:endParaRPr lang="en-US" dirty="0"/>
          </a:p>
          <a:p>
            <a:pPr lvl="0"/>
            <a:r>
              <a:rPr lang="en-US" dirty="0"/>
              <a:t>To </a:t>
            </a:r>
            <a:r>
              <a:rPr lang="en-US" dirty="0" smtClean="0"/>
              <a:t>point out variability and gaps across Canada and determine best models to develop, sustain, and grow strong academic programs.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66" y="0"/>
            <a:ext cx="837126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4555" y="6209071"/>
            <a:ext cx="8760542" cy="648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0248" y="-7156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Directors and Assistant Directors</a:t>
            </a:r>
            <a:endParaRPr lang="en-CA" sz="2800" b="1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958573" y="779228"/>
          <a:ext cx="10053983" cy="284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995742" y="3330082"/>
          <a:ext cx="10053983" cy="284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61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0248" y="-7156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Directors and Assistant Directors: Education Scholarship</a:t>
            </a:r>
            <a:endParaRPr lang="en-CA" sz="2800" b="1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925916" y="1938556"/>
          <a:ext cx="10053983" cy="284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1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0248" y="-7156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Research and Support</a:t>
            </a:r>
            <a:endParaRPr lang="en-CA" sz="2800" b="1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925916" y="1938556"/>
          <a:ext cx="10053983" cy="284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4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But what does this say about the best models for University EM governance (at both “levels”):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Legitimacy and Voice</a:t>
            </a:r>
          </a:p>
          <a:p>
            <a:pPr lvl="1"/>
            <a:r>
              <a:rPr lang="en-US" dirty="0" smtClean="0"/>
              <a:t>Participation, consensus orientation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Strategic 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Responsiveness, Effectiveness, and Efficiency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Accountability and Transparency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Equity and rule of law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19" y="2176755"/>
            <a:ext cx="4768662" cy="32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 # 3: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Internal governance structures govern the relationship between the Academic Unit / Department and the constituent academic programs, and the individual physicians. While modifying to local contexts, Academic Units/</a:t>
            </a:r>
            <a:r>
              <a:rPr lang="en-US" b="1" dirty="0" err="1"/>
              <a:t>Depts</a:t>
            </a:r>
            <a:r>
              <a:rPr lang="en-US" b="1" dirty="0"/>
              <a:t> should consider implementing the “top 10 list” </a:t>
            </a:r>
            <a:r>
              <a:rPr lang="en-US" b="1" dirty="0" smtClean="0"/>
              <a:t>of </a:t>
            </a:r>
            <a:r>
              <a:rPr lang="en-US" b="1" dirty="0"/>
              <a:t>governance principles in their design.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8225" y="4381500"/>
            <a:ext cx="1043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See: Top </a:t>
            </a:r>
            <a:r>
              <a:rPr lang="en-US" sz="4400" dirty="0">
                <a:solidFill>
                  <a:srgbClr val="FF0000"/>
                </a:solidFill>
              </a:rPr>
              <a:t>10 elements of a Good Governance Plan for </a:t>
            </a:r>
            <a:r>
              <a:rPr lang="en-US" sz="4400" dirty="0" err="1">
                <a:solidFill>
                  <a:srgbClr val="FF0000"/>
                </a:solidFill>
              </a:rPr>
              <a:t>Depts</a:t>
            </a:r>
            <a:r>
              <a:rPr lang="en-US" sz="4400" dirty="0">
                <a:solidFill>
                  <a:srgbClr val="FF0000"/>
                </a:solidFill>
              </a:rPr>
              <a:t>/Units of Emergency </a:t>
            </a:r>
            <a:r>
              <a:rPr lang="en-US" sz="4400" dirty="0" smtClean="0">
                <a:solidFill>
                  <a:srgbClr val="FF0000"/>
                </a:solidFill>
              </a:rPr>
              <a:t>Medicine (Handout # 2).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 # 4: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Divisions and Sections of Emergency Medicine should seek to become Academic Departments </a:t>
            </a:r>
            <a:r>
              <a:rPr lang="en-US" b="1" dirty="0" smtClean="0"/>
              <a:t>as </a:t>
            </a:r>
            <a:r>
              <a:rPr lang="en-US" b="1" dirty="0"/>
              <a:t>a means to </a:t>
            </a:r>
            <a:r>
              <a:rPr lang="en-US" b="1" dirty="0" smtClean="0"/>
              <a:t>develop, sustain, and grow strong academic programs (provided  that </a:t>
            </a:r>
            <a:r>
              <a:rPr lang="en-US" b="1" dirty="0"/>
              <a:t>careful analysis suggests mutual benefits to Emergency Medicine and the mission of the Medical </a:t>
            </a:r>
            <a:r>
              <a:rPr lang="en-US" b="1" dirty="0" smtClean="0"/>
              <a:t>School).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144060"/>
            <a:ext cx="1112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See: Why should EM be an Academic </a:t>
            </a:r>
            <a:r>
              <a:rPr lang="en-US" sz="4400" dirty="0" smtClean="0">
                <a:solidFill>
                  <a:srgbClr val="FF0000"/>
                </a:solidFill>
              </a:rPr>
              <a:t>Department (Handout # 3)?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6664" cy="1325563"/>
          </a:xfrm>
        </p:spPr>
        <p:txBody>
          <a:bodyPr/>
          <a:lstStyle/>
          <a:p>
            <a:r>
              <a:rPr lang="en-US" b="1" dirty="0" smtClean="0"/>
              <a:t>Why should EM be an Academic Department?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Chochinov</a:t>
            </a:r>
            <a:r>
              <a:rPr lang="en-US" dirty="0" smtClean="0"/>
              <a:t> </a:t>
            </a:r>
            <a:r>
              <a:rPr lang="en-US" smtClean="0"/>
              <a:t>and Chopra: </a:t>
            </a:r>
            <a:r>
              <a:rPr lang="en-US" dirty="0" smtClean="0"/>
              <a:t>10 - 15 minutes dialogue on </a:t>
            </a:r>
          </a:p>
          <a:p>
            <a:pPr lvl="1"/>
            <a:r>
              <a:rPr lang="en-US" dirty="0" smtClean="0"/>
              <a:t>Why full academic </a:t>
            </a:r>
            <a:r>
              <a:rPr lang="en-US" dirty="0" err="1" smtClean="0"/>
              <a:t>dept</a:t>
            </a:r>
            <a:r>
              <a:rPr lang="en-US" dirty="0" smtClean="0"/>
              <a:t> status is important and how it has made a difference</a:t>
            </a:r>
          </a:p>
          <a:p>
            <a:pPr lvl="1"/>
            <a:r>
              <a:rPr lang="en-US" dirty="0" smtClean="0"/>
              <a:t>Why academic performance is the real issue (and full academic </a:t>
            </a:r>
            <a:r>
              <a:rPr lang="en-US" dirty="0" err="1" smtClean="0"/>
              <a:t>dept</a:t>
            </a:r>
            <a:r>
              <a:rPr lang="en-US" dirty="0" smtClean="0"/>
              <a:t> status may not be necessary for that)</a:t>
            </a:r>
          </a:p>
        </p:txBody>
      </p:sp>
    </p:spTree>
    <p:extLst>
      <p:ext uri="{BB962C8B-B14F-4D97-AF65-F5344CB8AC3E}">
        <p14:creationId xmlns:p14="http://schemas.microsoft.com/office/powerpoint/2010/main" val="20987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become a Department of EM?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54" y="1563037"/>
            <a:ext cx="6886330" cy="45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become a Department of EM?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the respect and reputation of EM over time (especially in research and education) but also, in day-to-day clinical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Articulate a vision of improved patient/population outcomes fostered by excellence in EM education and research (when/where ever possible)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culture of the institution(s)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the criteria and process of application at your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priorities and values of the Dean and the CEO of the Health Science Centre - align </a:t>
            </a:r>
            <a:r>
              <a:rPr lang="en-US" dirty="0"/>
              <a:t>the prospective </a:t>
            </a:r>
            <a:r>
              <a:rPr lang="en-US" dirty="0" err="1"/>
              <a:t>Dept’s</a:t>
            </a:r>
            <a:r>
              <a:rPr lang="en-US" dirty="0"/>
              <a:t> </a:t>
            </a:r>
            <a:r>
              <a:rPr lang="en-US" dirty="0" smtClean="0"/>
              <a:t>with these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coalitions (Especially with the Chair of Medicine, Surgery, Family Medicine, and Pediatrics) – emphasize mutual advantages of departmental status</a:t>
            </a:r>
          </a:p>
        </p:txBody>
      </p:sp>
    </p:spTree>
    <p:extLst>
      <p:ext uri="{BB962C8B-B14F-4D97-AF65-F5344CB8AC3E}">
        <p14:creationId xmlns:p14="http://schemas.microsoft.com/office/powerpoint/2010/main" val="40234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Terms of Reference: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a) Researching </a:t>
            </a:r>
            <a:r>
              <a:rPr lang="en-US" sz="3200" dirty="0" smtClean="0"/>
              <a:t>the </a:t>
            </a:r>
            <a:r>
              <a:rPr lang="en-US" sz="3200" dirty="0"/>
              <a:t>topic including environmental scans of Canada and U.S., literature review, and interviews of experts.</a:t>
            </a:r>
          </a:p>
          <a:p>
            <a:pPr marL="0" indent="0">
              <a:buNone/>
            </a:pPr>
            <a:r>
              <a:rPr lang="en-US" sz="3200" dirty="0"/>
              <a:t>b) Creating recommendations for Canadian Academic EM units,</a:t>
            </a:r>
          </a:p>
          <a:p>
            <a:pPr marL="0" indent="0">
              <a:buNone/>
            </a:pPr>
            <a:r>
              <a:rPr lang="en-US" sz="3200" dirty="0"/>
              <a:t>c) Presenting the recommendations at the CAEP 2015 Academic Symposium, </a:t>
            </a:r>
          </a:p>
          <a:p>
            <a:pPr marL="0" indent="0">
              <a:buNone/>
            </a:pPr>
            <a:r>
              <a:rPr lang="en-US" sz="3200" dirty="0"/>
              <a:t>d) Publishing the recommendations in CJEM.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 # 5 and # 6: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The CAEP Academic Section should </a:t>
            </a:r>
            <a:r>
              <a:rPr lang="en-US" b="1" dirty="0"/>
              <a:t>organize and support a consultation service to provide experience, analysis, and advice to Chairs/Heads because there is no “how to” blue print for an Academic Unit / Department to construct, implement, and improve their governance (at both levels).</a:t>
            </a:r>
            <a:endParaRPr lang="en-US" dirty="0"/>
          </a:p>
          <a:p>
            <a:pPr lvl="0"/>
            <a:r>
              <a:rPr lang="en-US" b="1" dirty="0"/>
              <a:t>Many of the leadership/governance/funding issues and challenges facing academic emergency medicine across the country have similar patterns and drivers (even if contexts and details may differ between Universities). The Academic Chair/Heads should establish a formal and regular forum for meeting and sharing experiences/approaches to common issues.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5" y="1352439"/>
            <a:ext cx="10444964" cy="30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031" y="54708"/>
            <a:ext cx="7784123" cy="6725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769" y="492369"/>
            <a:ext cx="45172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 Executive Committee: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University Head/District Chief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 Site Chiefs (major teaching hospitals)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3 Academic representatives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 elected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+ Chief Operating Officer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40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71011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What </a:t>
            </a:r>
            <a:r>
              <a:rPr lang="en-US" b="1" dirty="0"/>
              <a:t>is Governance?</a:t>
            </a:r>
            <a:endParaRPr lang="en-US" sz="2400" b="1" dirty="0"/>
          </a:p>
          <a:p>
            <a:pPr lvl="1"/>
            <a:r>
              <a:rPr lang="en-US" dirty="0"/>
              <a:t>Two separate but related levels of governance in </a:t>
            </a:r>
            <a:r>
              <a:rPr lang="en-US" dirty="0" err="1"/>
              <a:t>dept</a:t>
            </a:r>
            <a:r>
              <a:rPr lang="en-US" dirty="0"/>
              <a:t>/unit’s of EM</a:t>
            </a:r>
            <a:endParaRPr lang="en-US" sz="2000" dirty="0"/>
          </a:p>
          <a:p>
            <a:pPr lvl="0"/>
            <a:r>
              <a:rPr lang="en-US" b="1" dirty="0"/>
              <a:t>Why is governance important in the context of Academic Emergency Medicine?</a:t>
            </a:r>
            <a:endParaRPr lang="en-US" sz="2400" b="1" dirty="0"/>
          </a:p>
          <a:p>
            <a:pPr lvl="1"/>
            <a:r>
              <a:rPr lang="en-US" dirty="0"/>
              <a:t>If governance is a means to an end, what is the purpose of an </a:t>
            </a:r>
            <a:r>
              <a:rPr lang="en-US" dirty="0" smtClean="0"/>
              <a:t>Academic Unit / Department </a:t>
            </a:r>
            <a:r>
              <a:rPr lang="en-US" dirty="0"/>
              <a:t>of Emergency Medicine and how does that impact governance</a:t>
            </a:r>
            <a:r>
              <a:rPr lang="en-US" dirty="0" smtClean="0"/>
              <a:t>?</a:t>
            </a:r>
          </a:p>
          <a:p>
            <a:pPr lvl="0"/>
            <a:r>
              <a:rPr lang="en-US" b="1" dirty="0"/>
              <a:t>What do we know about governance in Canadian EM </a:t>
            </a:r>
            <a:r>
              <a:rPr lang="en-US" b="1" dirty="0" err="1"/>
              <a:t>dept</a:t>
            </a:r>
            <a:r>
              <a:rPr lang="en-US" b="1" dirty="0"/>
              <a:t>/units across Canada?</a:t>
            </a:r>
            <a:endParaRPr lang="en-US" sz="2400" b="1" dirty="0"/>
          </a:p>
          <a:p>
            <a:pPr lvl="1"/>
            <a:r>
              <a:rPr lang="en-US" dirty="0" smtClean="0"/>
              <a:t>Questions to reflect upon re your own situation (handout 1).</a:t>
            </a:r>
            <a:endParaRPr lang="en-US" dirty="0"/>
          </a:p>
          <a:p>
            <a:pPr lvl="0"/>
            <a:r>
              <a:rPr lang="en-US" b="1" dirty="0"/>
              <a:t>What are the essential elements of good governance in this context?</a:t>
            </a:r>
            <a:endParaRPr lang="en-US" sz="2400" b="1" dirty="0"/>
          </a:p>
          <a:p>
            <a:pPr lvl="1"/>
            <a:r>
              <a:rPr lang="en-US" dirty="0"/>
              <a:t>Towards better governance at the </a:t>
            </a:r>
            <a:r>
              <a:rPr lang="en-US" dirty="0" smtClean="0"/>
              <a:t>Unit/</a:t>
            </a:r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dirty="0"/>
              <a:t>level </a:t>
            </a:r>
            <a:r>
              <a:rPr lang="en-US" dirty="0" smtClean="0"/>
              <a:t>(handout 2).</a:t>
            </a:r>
            <a:endParaRPr lang="en-US" sz="2000" dirty="0"/>
          </a:p>
          <a:p>
            <a:pPr lvl="1"/>
            <a:r>
              <a:rPr lang="en-US" dirty="0"/>
              <a:t>Why become a full academic department </a:t>
            </a:r>
            <a:r>
              <a:rPr lang="en-US" dirty="0" smtClean="0"/>
              <a:t>(handout 3).</a:t>
            </a:r>
            <a:endParaRPr lang="en-US" sz="2000" dirty="0"/>
          </a:p>
          <a:p>
            <a:pPr lvl="0"/>
            <a:r>
              <a:rPr lang="en-US" b="1" dirty="0" smtClean="0"/>
              <a:t>Recommendations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Proposed Flow of presentation: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Intro/Background/Framing - Petrie (10 min)</a:t>
            </a:r>
          </a:p>
          <a:p>
            <a:pPr lvl="1"/>
            <a:r>
              <a:rPr lang="en-US" dirty="0" smtClean="0"/>
              <a:t>Recommendation 1</a:t>
            </a:r>
          </a:p>
          <a:p>
            <a:pPr lvl="1"/>
            <a:r>
              <a:rPr lang="en-US" dirty="0" smtClean="0"/>
              <a:t>Recommendation 2</a:t>
            </a:r>
          </a:p>
          <a:p>
            <a:pPr lvl="1"/>
            <a:r>
              <a:rPr lang="en-US" dirty="0" smtClean="0"/>
              <a:t>Discussion Handout 1</a:t>
            </a:r>
          </a:p>
          <a:p>
            <a:pPr lvl="1"/>
            <a:r>
              <a:rPr lang="en-US" dirty="0" smtClean="0"/>
              <a:t>Environmental scan survey results</a:t>
            </a:r>
          </a:p>
          <a:p>
            <a:r>
              <a:rPr lang="en-US" dirty="0" smtClean="0"/>
              <a:t>Importance of good “internal” governance - Petrie (5 min)</a:t>
            </a:r>
          </a:p>
          <a:p>
            <a:pPr lvl="1"/>
            <a:r>
              <a:rPr lang="en-US" dirty="0" smtClean="0"/>
              <a:t>Discussion Handout 2 </a:t>
            </a:r>
          </a:p>
          <a:p>
            <a:pPr lvl="1"/>
            <a:r>
              <a:rPr lang="en-US" dirty="0" smtClean="0"/>
              <a:t>Recommendation 3</a:t>
            </a:r>
          </a:p>
          <a:p>
            <a:r>
              <a:rPr lang="en-US" dirty="0" smtClean="0"/>
              <a:t>To be, or not to be, a Department - Chopra and </a:t>
            </a:r>
            <a:r>
              <a:rPr lang="en-US" dirty="0" err="1" smtClean="0"/>
              <a:t>Chochinov</a:t>
            </a:r>
            <a:r>
              <a:rPr lang="en-US" dirty="0" smtClean="0"/>
              <a:t> (15 min)</a:t>
            </a:r>
          </a:p>
          <a:p>
            <a:pPr lvl="1"/>
            <a:r>
              <a:rPr lang="en-US" dirty="0" smtClean="0"/>
              <a:t>Discussion Handout 3 </a:t>
            </a:r>
          </a:p>
          <a:p>
            <a:pPr lvl="1"/>
            <a:r>
              <a:rPr lang="en-US" dirty="0" smtClean="0"/>
              <a:t>Recommendation 4</a:t>
            </a:r>
          </a:p>
          <a:p>
            <a:r>
              <a:rPr lang="en-US" dirty="0" smtClean="0"/>
              <a:t>Summary Petrie et al</a:t>
            </a:r>
          </a:p>
          <a:p>
            <a:pPr lvl="1"/>
            <a:r>
              <a:rPr lang="en-US" dirty="0" smtClean="0"/>
              <a:t>Recommendation 5 and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of Governance: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109"/>
            <a:ext cx="10515600" cy="4351338"/>
          </a:xfrm>
        </p:spPr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complexity of governance is difficult to capture in a simple </a:t>
            </a:r>
            <a:r>
              <a:rPr lang="en-US" dirty="0" smtClean="0"/>
              <a:t>definition”.</a:t>
            </a:r>
            <a:endParaRPr lang="en-US" dirty="0"/>
          </a:p>
          <a:p>
            <a:r>
              <a:rPr lang="en-US" dirty="0" smtClean="0"/>
              <a:t>“The </a:t>
            </a:r>
            <a:r>
              <a:rPr lang="en-US" dirty="0"/>
              <a:t>need for governance exists anytime a group of people come together to accomplish an </a:t>
            </a:r>
            <a:r>
              <a:rPr lang="en-US" dirty="0" smtClean="0"/>
              <a:t>end”. </a:t>
            </a:r>
          </a:p>
          <a:p>
            <a:endParaRPr lang="en-US" dirty="0" smtClean="0"/>
          </a:p>
          <a:p>
            <a:r>
              <a:rPr lang="en-US" b="1" i="1" dirty="0"/>
              <a:t>Governance determines who has power, who makes decisions, how other players make their voice heard and how account is rendered.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89" y="561979"/>
            <a:ext cx="4589376" cy="9318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6374" y="1456293"/>
            <a:ext cx="1918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http://iog.ca/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83" y="0"/>
            <a:ext cx="7160341" cy="5370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9683" y="5370256"/>
            <a:ext cx="8050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Who makes what decisions, and how; at the </a:t>
            </a:r>
            <a:r>
              <a:rPr lang="en-US" sz="2800" b="1" dirty="0" smtClean="0"/>
              <a:t>Unit/</a:t>
            </a:r>
            <a:r>
              <a:rPr lang="en-US" sz="2800" b="1" dirty="0" err="1" smtClean="0"/>
              <a:t>Dept</a:t>
            </a:r>
            <a:r>
              <a:rPr lang="en-US" sz="2800" b="1" dirty="0" smtClean="0"/>
              <a:t> </a:t>
            </a:r>
            <a:r>
              <a:rPr lang="en-US" sz="2800" b="1" dirty="0"/>
              <a:t>level and at the </a:t>
            </a:r>
            <a:r>
              <a:rPr lang="en-US" sz="2800" b="1" dirty="0" err="1"/>
              <a:t>FoM</a:t>
            </a:r>
            <a:r>
              <a:rPr lang="en-US" sz="2800" b="1" dirty="0"/>
              <a:t>/University level?</a:t>
            </a:r>
          </a:p>
        </p:txBody>
      </p:sp>
    </p:spTree>
    <p:extLst>
      <p:ext uri="{BB962C8B-B14F-4D97-AF65-F5344CB8AC3E}">
        <p14:creationId xmlns:p14="http://schemas.microsoft.com/office/powerpoint/2010/main" val="1275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4700" cy="1325563"/>
          </a:xfrm>
        </p:spPr>
        <p:txBody>
          <a:bodyPr/>
          <a:lstStyle/>
          <a:p>
            <a:r>
              <a:rPr lang="en-US" b="1" dirty="0" smtClean="0"/>
              <a:t>Inter-dependent aspects of Unit’s effectiveness: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1850746" y="2523744"/>
            <a:ext cx="3752697" cy="3204058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31894" y="3290620"/>
            <a:ext cx="3752697" cy="320405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44189" y="1627022"/>
            <a:ext cx="3752697" cy="320405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27094" y="2700454"/>
            <a:ext cx="3461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Leadership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8237" y="3447074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Funding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0711" y="4277884"/>
            <a:ext cx="3633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Governance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50" y="2661114"/>
            <a:ext cx="2701865" cy="29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7437</TotalTime>
  <Words>1963</Words>
  <Application>Microsoft Office PowerPoint</Application>
  <PresentationFormat>Widescreen</PresentationFormat>
  <Paragraphs>313</Paragraphs>
  <Slides>42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Office Theme</vt:lpstr>
      <vt:lpstr>Towards Better Governance Models for Academic Units/Depts of EM</vt:lpstr>
      <vt:lpstr>Governance Panel Members:</vt:lpstr>
      <vt:lpstr>WHAT ARE THE BEST MODELS FOR UNIVERSITY EM GOVERNANCE AND ADMINISTRATION? </vt:lpstr>
      <vt:lpstr>Terms of Reference:</vt:lpstr>
      <vt:lpstr>Overview:</vt:lpstr>
      <vt:lpstr>Proposed Flow of presentation:</vt:lpstr>
      <vt:lpstr>Definition of Governance:</vt:lpstr>
      <vt:lpstr>PowerPoint Presentation</vt:lpstr>
      <vt:lpstr>Inter-dependent aspects of Unit’s effectiveness:</vt:lpstr>
      <vt:lpstr>Governance is a Means to an End:</vt:lpstr>
      <vt:lpstr>Tripartite Mission: Research, Education, Patient Care:</vt:lpstr>
      <vt:lpstr>PowerPoint Presentation</vt:lpstr>
      <vt:lpstr>PowerPoint Presentation</vt:lpstr>
      <vt:lpstr>PowerPoint Presentation</vt:lpstr>
      <vt:lpstr>PowerPoint Presentation</vt:lpstr>
      <vt:lpstr>5 Principles of Good Governance:</vt:lpstr>
      <vt:lpstr>Governance as Leadership model:</vt:lpstr>
      <vt:lpstr>Governance as Leadership in EM: Who makes what decisions, and how?</vt:lpstr>
      <vt:lpstr>Two Inter-dependent ways to view Governance in Academic Depts/Units of EM:</vt:lpstr>
      <vt:lpstr>Two levels of governance in Academic EM:</vt:lpstr>
      <vt:lpstr>Don’t just do it; think about it</vt:lpstr>
      <vt:lpstr>Recommendation # 1:</vt:lpstr>
      <vt:lpstr>Recommendation # 2:</vt:lpstr>
      <vt:lpstr>EM Status and Department vs Other:</vt:lpstr>
      <vt:lpstr>Division/Section of EM affiliations:</vt:lpstr>
      <vt:lpstr>PowerPoint Presentation</vt:lpstr>
      <vt:lpstr>Sources for financial support across the 17 medical schools</vt:lpstr>
      <vt:lpstr>% financial supports across the 17 medical schools</vt:lpstr>
      <vt:lpstr>Amount of funding for the 17 medical schools</vt:lpstr>
      <vt:lpstr>PowerPoint Presentation</vt:lpstr>
      <vt:lpstr>Directors and Assistant Directors</vt:lpstr>
      <vt:lpstr>Directors and Assistant Directors: Education Scholarship</vt:lpstr>
      <vt:lpstr>Research and Support</vt:lpstr>
      <vt:lpstr>But what does this say about the best models for University EM governance (at both “levels”):</vt:lpstr>
      <vt:lpstr>Recommendation # 3:</vt:lpstr>
      <vt:lpstr>Recommendation # 4:</vt:lpstr>
      <vt:lpstr>Why should EM be an Academic Department?</vt:lpstr>
      <vt:lpstr>How to become a Department of EM?</vt:lpstr>
      <vt:lpstr>How to become a Department of EM?</vt:lpstr>
      <vt:lpstr>Recommendation # 5 and # 6: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petrie</dc:creator>
  <cp:lastModifiedBy>david petrie</cp:lastModifiedBy>
  <cp:revision>129</cp:revision>
  <cp:lastPrinted>2015-01-27T19:45:52Z</cp:lastPrinted>
  <dcterms:created xsi:type="dcterms:W3CDTF">2015-01-25T21:10:01Z</dcterms:created>
  <dcterms:modified xsi:type="dcterms:W3CDTF">2015-05-28T14:16:06Z</dcterms:modified>
</cp:coreProperties>
</file>